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3" r:id="rId2"/>
  </p:sldMasterIdLst>
  <p:notesMasterIdLst>
    <p:notesMasterId r:id="rId20"/>
  </p:notesMasterIdLst>
  <p:sldIdLst>
    <p:sldId id="341" r:id="rId3"/>
    <p:sldId id="334" r:id="rId4"/>
    <p:sldId id="311" r:id="rId5"/>
    <p:sldId id="312" r:id="rId6"/>
    <p:sldId id="319" r:id="rId7"/>
    <p:sldId id="314" r:id="rId8"/>
    <p:sldId id="316" r:id="rId9"/>
    <p:sldId id="342" r:id="rId10"/>
    <p:sldId id="323" r:id="rId11"/>
    <p:sldId id="320" r:id="rId12"/>
    <p:sldId id="321" r:id="rId13"/>
    <p:sldId id="322" r:id="rId14"/>
    <p:sldId id="324" r:id="rId15"/>
    <p:sldId id="336" r:id="rId16"/>
    <p:sldId id="340" r:id="rId17"/>
    <p:sldId id="328" r:id="rId18"/>
    <p:sldId id="325" r:id="rId19"/>
  </p:sldIdLst>
  <p:sldSz cx="9144000" cy="5143500" type="screen16x9"/>
  <p:notesSz cx="6858000" cy="9144000"/>
  <p:embeddedFontLst>
    <p:embeddedFont>
      <p:font typeface="Anaheim" pitchFamily="2" charset="77"/>
      <p:regular r:id="rId21"/>
      <p:bold r:id="rId22"/>
    </p:embeddedFont>
    <p:embeddedFont>
      <p:font typeface="Avenir Next Condensed" panose="020B0506020202020204" pitchFamily="34" charset="0"/>
      <p:regular r:id="rId23"/>
      <p:bold r:id="rId24"/>
      <p:italic r:id="rId25"/>
      <p:boldItalic r:id="rId26"/>
    </p:embeddedFont>
    <p:embeddedFont>
      <p:font typeface="Avenir Next LT Pro" panose="020B0504020202020204" pitchFamily="34" charset="77"/>
      <p:regular r:id="rId27"/>
      <p:bold r:id="rId28"/>
      <p:italic r:id="rId29"/>
      <p:boldItalic r:id="rId30"/>
    </p:embeddedFont>
    <p:embeddedFont>
      <p:font typeface="Avenir Next LT Pro Demi" panose="020B0704020202020204" pitchFamily="34" charset="77"/>
      <p:regular r:id="rId31"/>
      <p:bold r:id="rId32"/>
      <p:italic r:id="rId33"/>
      <p:boldItalic r:id="rId34"/>
    </p:embeddedFont>
    <p:embeddedFont>
      <p:font typeface="Avenir Next LT Pro Light" panose="020B0304020202020204" pitchFamily="34" charset="77"/>
      <p:regular r:id="rId35"/>
      <p:italic r:id="rId36"/>
    </p:embeddedFont>
    <p:embeddedFont>
      <p:font typeface="Century Gothic" panose="020B0502020202020204" pitchFamily="34" charset="0"/>
      <p:regular r:id="rId37"/>
      <p:bold r:id="rId38"/>
      <p:italic r:id="rId39"/>
      <p:boldItalic r:id="rId40"/>
    </p:embeddedFont>
    <p:embeddedFont>
      <p:font typeface="DM Sans" pitchFamily="2" charset="77"/>
      <p:regular r:id="rId41"/>
      <p:bold r:id="rId42"/>
      <p:italic r:id="rId43"/>
      <p:boldItalic r:id="rId44"/>
    </p:embeddedFont>
    <p:embeddedFont>
      <p:font typeface="Epilogue" pitchFamily="2" charset="77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E2DF"/>
    <a:srgbClr val="C5B3A9"/>
    <a:srgbClr val="F3E3DF"/>
    <a:srgbClr val="F3E2DF"/>
    <a:srgbClr val="FFF2F0"/>
    <a:srgbClr val="EDEDED"/>
    <a:srgbClr val="BED3D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C77C17-81AE-4C30-A04F-2BF31E1F4124}">
  <a:tblStyle styleId="{25C77C17-81AE-4C30-A04F-2BF31E1F41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/>
    <p:restoredTop sz="94682"/>
  </p:normalViewPr>
  <p:slideViewPr>
    <p:cSldViewPr snapToGrid="0">
      <p:cViewPr>
        <p:scale>
          <a:sx n="117" d="100"/>
          <a:sy n="117" d="100"/>
        </p:scale>
        <p:origin x="376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font" Target="fonts/font27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9.fntdata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font" Target="fonts/font2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4" Type="http://schemas.openxmlformats.org/officeDocument/2006/relationships/font" Target="fonts/font24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48" Type="http://schemas.openxmlformats.org/officeDocument/2006/relationships/font" Target="fonts/font28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font" Target="fonts/font26.fntdata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549BB3-D6E5-46EB-8488-0F0CD09083F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5552C975-C9B8-4D74-95C0-1806BBD57E37}">
      <dgm:prSet custT="1"/>
      <dgm:spPr/>
      <dgm:t>
        <a:bodyPr/>
        <a:lstStyle/>
        <a:p>
          <a:r>
            <a:rPr lang="en-GB" sz="1600" b="1" dirty="0"/>
            <a:t>Recall</a:t>
          </a:r>
          <a:r>
            <a:rPr lang="en-GB" sz="1600" dirty="0"/>
            <a:t> measures the proportion of actual wildfires that the model correctly identifies.</a:t>
          </a:r>
          <a:endParaRPr lang="en-US" sz="1600" dirty="0"/>
        </a:p>
      </dgm:t>
    </dgm:pt>
    <dgm:pt modelId="{9DBEF084-F1FE-4367-8524-CDA8AD8B8EA4}" type="parTrans" cxnId="{140896B8-877C-4D7D-96AA-23940295B3DE}">
      <dgm:prSet/>
      <dgm:spPr/>
      <dgm:t>
        <a:bodyPr/>
        <a:lstStyle/>
        <a:p>
          <a:endParaRPr lang="en-US"/>
        </a:p>
      </dgm:t>
    </dgm:pt>
    <dgm:pt modelId="{8F38B63C-DE9E-45E7-B564-8E975F0D3A10}" type="sibTrans" cxnId="{140896B8-877C-4D7D-96AA-23940295B3DE}">
      <dgm:prSet/>
      <dgm:spPr/>
      <dgm:t>
        <a:bodyPr/>
        <a:lstStyle/>
        <a:p>
          <a:endParaRPr lang="en-US"/>
        </a:p>
      </dgm:t>
    </dgm:pt>
    <dgm:pt modelId="{02313402-F53F-49F7-A4C2-9B6A8CA8BB16}">
      <dgm:prSet custT="1"/>
      <dgm:spPr/>
      <dgm:t>
        <a:bodyPr/>
        <a:lstStyle/>
        <a:p>
          <a:r>
            <a:rPr lang="en-GB" sz="1600" b="1"/>
            <a:t>High recall</a:t>
          </a:r>
          <a:r>
            <a:rPr lang="en-GB" sz="1600"/>
            <a:t> means the model misses very few real wildfires. Since our goal is to support </a:t>
          </a:r>
          <a:r>
            <a:rPr lang="en-GB" sz="1600" b="1"/>
            <a:t>risk management</a:t>
          </a:r>
          <a:r>
            <a:rPr lang="en-GB" sz="1600"/>
            <a:t>, we prioritise catching as many real wildfires as possible.</a:t>
          </a:r>
          <a:endParaRPr lang="en-US" sz="1600"/>
        </a:p>
      </dgm:t>
    </dgm:pt>
    <dgm:pt modelId="{75B7046B-9FB8-4909-B3C1-B747016F7E88}" type="parTrans" cxnId="{EAEEC37E-DB3E-4E4D-A327-0683A9292C41}">
      <dgm:prSet/>
      <dgm:spPr/>
      <dgm:t>
        <a:bodyPr/>
        <a:lstStyle/>
        <a:p>
          <a:endParaRPr lang="en-US"/>
        </a:p>
      </dgm:t>
    </dgm:pt>
    <dgm:pt modelId="{3AB974CF-C230-459E-8824-894EA733D86D}" type="sibTrans" cxnId="{EAEEC37E-DB3E-4E4D-A327-0683A9292C41}">
      <dgm:prSet/>
      <dgm:spPr/>
      <dgm:t>
        <a:bodyPr/>
        <a:lstStyle/>
        <a:p>
          <a:endParaRPr lang="en-US"/>
        </a:p>
      </dgm:t>
    </dgm:pt>
    <dgm:pt modelId="{2735360C-D9CC-4CC1-A962-01F057639823}">
      <dgm:prSet custT="1"/>
      <dgm:spPr/>
      <dgm:t>
        <a:bodyPr/>
        <a:lstStyle/>
        <a:p>
          <a:r>
            <a:rPr lang="en-GB" sz="1600" dirty="0"/>
            <a:t>To achieve this, the model’s </a:t>
          </a:r>
          <a:r>
            <a:rPr lang="en-GB" sz="1600" b="1" dirty="0"/>
            <a:t>classification threshold</a:t>
          </a:r>
          <a:r>
            <a:rPr lang="en-GB" sz="1600" dirty="0"/>
            <a:t> was set to </a:t>
          </a:r>
          <a:r>
            <a:rPr lang="en-GB" sz="1600" b="1" dirty="0"/>
            <a:t>0.4</a:t>
          </a:r>
          <a:r>
            <a:rPr lang="en-GB" sz="1600" dirty="0"/>
            <a:t> – any predicted probability of 40% or higher counts as a wildfire.</a:t>
          </a:r>
          <a:endParaRPr lang="en-US" sz="1600" dirty="0"/>
        </a:p>
      </dgm:t>
    </dgm:pt>
    <dgm:pt modelId="{8CF773C8-CC63-4DE5-B8C3-A534B8F7A64C}" type="parTrans" cxnId="{C124C08D-0B0F-40F5-95C7-3008F8431193}">
      <dgm:prSet/>
      <dgm:spPr/>
      <dgm:t>
        <a:bodyPr/>
        <a:lstStyle/>
        <a:p>
          <a:endParaRPr lang="en-US"/>
        </a:p>
      </dgm:t>
    </dgm:pt>
    <dgm:pt modelId="{A9F7D7C8-E217-4182-9FB3-1D8C6ECEC45C}" type="sibTrans" cxnId="{C124C08D-0B0F-40F5-95C7-3008F8431193}">
      <dgm:prSet/>
      <dgm:spPr/>
      <dgm:t>
        <a:bodyPr/>
        <a:lstStyle/>
        <a:p>
          <a:endParaRPr lang="en-US"/>
        </a:p>
      </dgm:t>
    </dgm:pt>
    <dgm:pt modelId="{53FECC7A-0881-4D29-99F7-2CD200B97545}" type="pres">
      <dgm:prSet presAssocID="{AA549BB3-D6E5-46EB-8488-0F0CD09083F1}" presName="root" presStyleCnt="0">
        <dgm:presLayoutVars>
          <dgm:dir/>
          <dgm:resizeHandles val="exact"/>
        </dgm:presLayoutVars>
      </dgm:prSet>
      <dgm:spPr/>
    </dgm:pt>
    <dgm:pt modelId="{407E1537-D55C-4AD3-85F0-1235876AB4D9}" type="pres">
      <dgm:prSet presAssocID="{5552C975-C9B8-4D74-95C0-1806BBD57E37}" presName="compNode" presStyleCnt="0"/>
      <dgm:spPr/>
    </dgm:pt>
    <dgm:pt modelId="{601020FF-8386-4B36-BE69-872A78F43286}" type="pres">
      <dgm:prSet presAssocID="{5552C975-C9B8-4D74-95C0-1806BBD57E37}" presName="bgRect" presStyleLbl="bgShp" presStyleIdx="0" presStyleCnt="3"/>
      <dgm:spPr/>
    </dgm:pt>
    <dgm:pt modelId="{F6D3FD81-856E-4547-8E0B-40666E30A850}" type="pres">
      <dgm:prSet presAssocID="{5552C975-C9B8-4D74-95C0-1806BBD57E3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nfire"/>
        </a:ext>
      </dgm:extLst>
    </dgm:pt>
    <dgm:pt modelId="{ECA7F6B4-B57B-40B1-9091-84D7F497C79D}" type="pres">
      <dgm:prSet presAssocID="{5552C975-C9B8-4D74-95C0-1806BBD57E37}" presName="spaceRect" presStyleCnt="0"/>
      <dgm:spPr/>
    </dgm:pt>
    <dgm:pt modelId="{10978C9A-4FB2-44D3-923C-A6034999D3B4}" type="pres">
      <dgm:prSet presAssocID="{5552C975-C9B8-4D74-95C0-1806BBD57E37}" presName="parTx" presStyleLbl="revTx" presStyleIdx="0" presStyleCnt="3">
        <dgm:presLayoutVars>
          <dgm:chMax val="0"/>
          <dgm:chPref val="0"/>
        </dgm:presLayoutVars>
      </dgm:prSet>
      <dgm:spPr/>
    </dgm:pt>
    <dgm:pt modelId="{7EB10CFF-4D33-468C-A6C5-7D30B63B6470}" type="pres">
      <dgm:prSet presAssocID="{8F38B63C-DE9E-45E7-B564-8E975F0D3A10}" presName="sibTrans" presStyleCnt="0"/>
      <dgm:spPr/>
    </dgm:pt>
    <dgm:pt modelId="{558FCFB6-3C52-4ECA-BFDE-4140BEBB2558}" type="pres">
      <dgm:prSet presAssocID="{02313402-F53F-49F7-A4C2-9B6A8CA8BB16}" presName="compNode" presStyleCnt="0"/>
      <dgm:spPr/>
    </dgm:pt>
    <dgm:pt modelId="{44401A8C-8EDF-488D-97E1-5FA9BBB2747D}" type="pres">
      <dgm:prSet presAssocID="{02313402-F53F-49F7-A4C2-9B6A8CA8BB16}" presName="bgRect" presStyleLbl="bgShp" presStyleIdx="1" presStyleCnt="3"/>
      <dgm:spPr/>
    </dgm:pt>
    <dgm:pt modelId="{DEB4FE8E-F505-44EB-A331-6EF2FBCFA7F4}" type="pres">
      <dgm:prSet presAssocID="{02313402-F53F-49F7-A4C2-9B6A8CA8BB1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e"/>
        </a:ext>
      </dgm:extLst>
    </dgm:pt>
    <dgm:pt modelId="{9EE3E8CD-6B1B-4F60-8AAF-1DCFD881919E}" type="pres">
      <dgm:prSet presAssocID="{02313402-F53F-49F7-A4C2-9B6A8CA8BB16}" presName="spaceRect" presStyleCnt="0"/>
      <dgm:spPr/>
    </dgm:pt>
    <dgm:pt modelId="{DF06C020-D15E-4F23-A9A0-A0AAB5CFE4AD}" type="pres">
      <dgm:prSet presAssocID="{02313402-F53F-49F7-A4C2-9B6A8CA8BB16}" presName="parTx" presStyleLbl="revTx" presStyleIdx="1" presStyleCnt="3">
        <dgm:presLayoutVars>
          <dgm:chMax val="0"/>
          <dgm:chPref val="0"/>
        </dgm:presLayoutVars>
      </dgm:prSet>
      <dgm:spPr/>
    </dgm:pt>
    <dgm:pt modelId="{B19BEC73-DF0F-4FDA-821E-E2B334F8195E}" type="pres">
      <dgm:prSet presAssocID="{3AB974CF-C230-459E-8824-894EA733D86D}" presName="sibTrans" presStyleCnt="0"/>
      <dgm:spPr/>
    </dgm:pt>
    <dgm:pt modelId="{33A278CE-DC5C-47B0-91A1-2981A8D04E44}" type="pres">
      <dgm:prSet presAssocID="{2735360C-D9CC-4CC1-A962-01F057639823}" presName="compNode" presStyleCnt="0"/>
      <dgm:spPr/>
    </dgm:pt>
    <dgm:pt modelId="{884C6505-C8EB-4468-B6E2-F177297C1EC4}" type="pres">
      <dgm:prSet presAssocID="{2735360C-D9CC-4CC1-A962-01F057639823}" presName="bgRect" presStyleLbl="bgShp" presStyleIdx="2" presStyleCnt="3"/>
      <dgm:spPr/>
    </dgm:pt>
    <dgm:pt modelId="{608DA9AE-064B-4E49-B0A3-F62CF549FDE8}" type="pres">
      <dgm:prSet presAssocID="{2735360C-D9CC-4CC1-A962-01F05763982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3F6516E6-5A5C-45FE-99A5-16E687229C28}" type="pres">
      <dgm:prSet presAssocID="{2735360C-D9CC-4CC1-A962-01F057639823}" presName="spaceRect" presStyleCnt="0"/>
      <dgm:spPr/>
    </dgm:pt>
    <dgm:pt modelId="{CD30553D-BA2C-4C37-82D6-137E14A00A48}" type="pres">
      <dgm:prSet presAssocID="{2735360C-D9CC-4CC1-A962-01F05763982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BDFB723-C396-4C86-90E9-2775D6B69515}" type="presOf" srcId="{AA549BB3-D6E5-46EB-8488-0F0CD09083F1}" destId="{53FECC7A-0881-4D29-99F7-2CD200B97545}" srcOrd="0" destOrd="0" presId="urn:microsoft.com/office/officeart/2018/2/layout/IconVerticalSolidList"/>
    <dgm:cxn modelId="{9B336261-2E21-4C78-9908-5F7B8AD98D13}" type="presOf" srcId="{2735360C-D9CC-4CC1-A962-01F057639823}" destId="{CD30553D-BA2C-4C37-82D6-137E14A00A48}" srcOrd="0" destOrd="0" presId="urn:microsoft.com/office/officeart/2018/2/layout/IconVerticalSolidList"/>
    <dgm:cxn modelId="{24D7F964-4280-44FA-AE27-E93991CBA0A8}" type="presOf" srcId="{5552C975-C9B8-4D74-95C0-1806BBD57E37}" destId="{10978C9A-4FB2-44D3-923C-A6034999D3B4}" srcOrd="0" destOrd="0" presId="urn:microsoft.com/office/officeart/2018/2/layout/IconVerticalSolidList"/>
    <dgm:cxn modelId="{11760E6B-093E-435C-9125-7D2CB2E51FA2}" type="presOf" srcId="{02313402-F53F-49F7-A4C2-9B6A8CA8BB16}" destId="{DF06C020-D15E-4F23-A9A0-A0AAB5CFE4AD}" srcOrd="0" destOrd="0" presId="urn:microsoft.com/office/officeart/2018/2/layout/IconVerticalSolidList"/>
    <dgm:cxn modelId="{EAEEC37E-DB3E-4E4D-A327-0683A9292C41}" srcId="{AA549BB3-D6E5-46EB-8488-0F0CD09083F1}" destId="{02313402-F53F-49F7-A4C2-9B6A8CA8BB16}" srcOrd="1" destOrd="0" parTransId="{75B7046B-9FB8-4909-B3C1-B747016F7E88}" sibTransId="{3AB974CF-C230-459E-8824-894EA733D86D}"/>
    <dgm:cxn modelId="{C124C08D-0B0F-40F5-95C7-3008F8431193}" srcId="{AA549BB3-D6E5-46EB-8488-0F0CD09083F1}" destId="{2735360C-D9CC-4CC1-A962-01F057639823}" srcOrd="2" destOrd="0" parTransId="{8CF773C8-CC63-4DE5-B8C3-A534B8F7A64C}" sibTransId="{A9F7D7C8-E217-4182-9FB3-1D8C6ECEC45C}"/>
    <dgm:cxn modelId="{140896B8-877C-4D7D-96AA-23940295B3DE}" srcId="{AA549BB3-D6E5-46EB-8488-0F0CD09083F1}" destId="{5552C975-C9B8-4D74-95C0-1806BBD57E37}" srcOrd="0" destOrd="0" parTransId="{9DBEF084-F1FE-4367-8524-CDA8AD8B8EA4}" sibTransId="{8F38B63C-DE9E-45E7-B564-8E975F0D3A10}"/>
    <dgm:cxn modelId="{2034F458-5E9B-4EBF-8583-8F48606A9CAB}" type="presParOf" srcId="{53FECC7A-0881-4D29-99F7-2CD200B97545}" destId="{407E1537-D55C-4AD3-85F0-1235876AB4D9}" srcOrd="0" destOrd="0" presId="urn:microsoft.com/office/officeart/2018/2/layout/IconVerticalSolidList"/>
    <dgm:cxn modelId="{3A239D61-0CAF-4487-853B-BCF8D124AD25}" type="presParOf" srcId="{407E1537-D55C-4AD3-85F0-1235876AB4D9}" destId="{601020FF-8386-4B36-BE69-872A78F43286}" srcOrd="0" destOrd="0" presId="urn:microsoft.com/office/officeart/2018/2/layout/IconVerticalSolidList"/>
    <dgm:cxn modelId="{8A4CF78A-1EB1-4ADE-9468-8A9F4474A491}" type="presParOf" srcId="{407E1537-D55C-4AD3-85F0-1235876AB4D9}" destId="{F6D3FD81-856E-4547-8E0B-40666E30A850}" srcOrd="1" destOrd="0" presId="urn:microsoft.com/office/officeart/2018/2/layout/IconVerticalSolidList"/>
    <dgm:cxn modelId="{BC357A73-805C-4968-8834-276296F6DA8C}" type="presParOf" srcId="{407E1537-D55C-4AD3-85F0-1235876AB4D9}" destId="{ECA7F6B4-B57B-40B1-9091-84D7F497C79D}" srcOrd="2" destOrd="0" presId="urn:microsoft.com/office/officeart/2018/2/layout/IconVerticalSolidList"/>
    <dgm:cxn modelId="{401EAA60-1073-44CC-8FED-3D3758A7A8A1}" type="presParOf" srcId="{407E1537-D55C-4AD3-85F0-1235876AB4D9}" destId="{10978C9A-4FB2-44D3-923C-A6034999D3B4}" srcOrd="3" destOrd="0" presId="urn:microsoft.com/office/officeart/2018/2/layout/IconVerticalSolidList"/>
    <dgm:cxn modelId="{6F1E786B-14AB-4C49-8A22-3F189DC0F0C0}" type="presParOf" srcId="{53FECC7A-0881-4D29-99F7-2CD200B97545}" destId="{7EB10CFF-4D33-468C-A6C5-7D30B63B6470}" srcOrd="1" destOrd="0" presId="urn:microsoft.com/office/officeart/2018/2/layout/IconVerticalSolidList"/>
    <dgm:cxn modelId="{8404963C-BD7D-4FD6-962B-48D342B5AF1A}" type="presParOf" srcId="{53FECC7A-0881-4D29-99F7-2CD200B97545}" destId="{558FCFB6-3C52-4ECA-BFDE-4140BEBB2558}" srcOrd="2" destOrd="0" presId="urn:microsoft.com/office/officeart/2018/2/layout/IconVerticalSolidList"/>
    <dgm:cxn modelId="{0AE94DA7-FEF8-4F3C-92AF-BF2AB398DA6E}" type="presParOf" srcId="{558FCFB6-3C52-4ECA-BFDE-4140BEBB2558}" destId="{44401A8C-8EDF-488D-97E1-5FA9BBB2747D}" srcOrd="0" destOrd="0" presId="urn:microsoft.com/office/officeart/2018/2/layout/IconVerticalSolidList"/>
    <dgm:cxn modelId="{F389C6E2-4202-4F6E-B454-6A0813657132}" type="presParOf" srcId="{558FCFB6-3C52-4ECA-BFDE-4140BEBB2558}" destId="{DEB4FE8E-F505-44EB-A331-6EF2FBCFA7F4}" srcOrd="1" destOrd="0" presId="urn:microsoft.com/office/officeart/2018/2/layout/IconVerticalSolidList"/>
    <dgm:cxn modelId="{E7D39120-F111-42F3-B837-FB4CE3A9A362}" type="presParOf" srcId="{558FCFB6-3C52-4ECA-BFDE-4140BEBB2558}" destId="{9EE3E8CD-6B1B-4F60-8AAF-1DCFD881919E}" srcOrd="2" destOrd="0" presId="urn:microsoft.com/office/officeart/2018/2/layout/IconVerticalSolidList"/>
    <dgm:cxn modelId="{A458BD6C-7AD7-46A3-9A8B-A060F3F18E24}" type="presParOf" srcId="{558FCFB6-3C52-4ECA-BFDE-4140BEBB2558}" destId="{DF06C020-D15E-4F23-A9A0-A0AAB5CFE4AD}" srcOrd="3" destOrd="0" presId="urn:microsoft.com/office/officeart/2018/2/layout/IconVerticalSolidList"/>
    <dgm:cxn modelId="{21F5A4BD-355D-40EF-90B0-CF0450455AE9}" type="presParOf" srcId="{53FECC7A-0881-4D29-99F7-2CD200B97545}" destId="{B19BEC73-DF0F-4FDA-821E-E2B334F8195E}" srcOrd="3" destOrd="0" presId="urn:microsoft.com/office/officeart/2018/2/layout/IconVerticalSolidList"/>
    <dgm:cxn modelId="{CA66BBCC-68EA-44E3-BDED-1555537B7362}" type="presParOf" srcId="{53FECC7A-0881-4D29-99F7-2CD200B97545}" destId="{33A278CE-DC5C-47B0-91A1-2981A8D04E44}" srcOrd="4" destOrd="0" presId="urn:microsoft.com/office/officeart/2018/2/layout/IconVerticalSolidList"/>
    <dgm:cxn modelId="{BA2E6ACD-4B64-415A-83DF-DFC529AEBA3C}" type="presParOf" srcId="{33A278CE-DC5C-47B0-91A1-2981A8D04E44}" destId="{884C6505-C8EB-4468-B6E2-F177297C1EC4}" srcOrd="0" destOrd="0" presId="urn:microsoft.com/office/officeart/2018/2/layout/IconVerticalSolidList"/>
    <dgm:cxn modelId="{93DECC93-1B34-440F-90F7-6DC834875E30}" type="presParOf" srcId="{33A278CE-DC5C-47B0-91A1-2981A8D04E44}" destId="{608DA9AE-064B-4E49-B0A3-F62CF549FDE8}" srcOrd="1" destOrd="0" presId="urn:microsoft.com/office/officeart/2018/2/layout/IconVerticalSolidList"/>
    <dgm:cxn modelId="{0CD78E4F-6460-4773-8FE8-AAD31B004E0C}" type="presParOf" srcId="{33A278CE-DC5C-47B0-91A1-2981A8D04E44}" destId="{3F6516E6-5A5C-45FE-99A5-16E687229C28}" srcOrd="2" destOrd="0" presId="urn:microsoft.com/office/officeart/2018/2/layout/IconVerticalSolidList"/>
    <dgm:cxn modelId="{911DD63E-2C4F-4DDF-B416-13319E6466AA}" type="presParOf" srcId="{33A278CE-DC5C-47B0-91A1-2981A8D04E44}" destId="{CD30553D-BA2C-4C37-82D6-137E14A00A4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1020FF-8386-4B36-BE69-872A78F43286}">
      <dsp:nvSpPr>
        <dsp:cNvPr id="0" name=""/>
        <dsp:cNvSpPr/>
      </dsp:nvSpPr>
      <dsp:spPr>
        <a:xfrm>
          <a:off x="0" y="428"/>
          <a:ext cx="7851227" cy="1002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D3FD81-856E-4547-8E0B-40666E30A850}">
      <dsp:nvSpPr>
        <dsp:cNvPr id="0" name=""/>
        <dsp:cNvSpPr/>
      </dsp:nvSpPr>
      <dsp:spPr>
        <a:xfrm>
          <a:off x="303180" y="225934"/>
          <a:ext cx="551237" cy="5512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78C9A-4FB2-44D3-923C-A6034999D3B4}">
      <dsp:nvSpPr>
        <dsp:cNvPr id="0" name=""/>
        <dsp:cNvSpPr/>
      </dsp:nvSpPr>
      <dsp:spPr>
        <a:xfrm>
          <a:off x="1157598" y="428"/>
          <a:ext cx="6693628" cy="1002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071" tIns="106071" rIns="106071" bIns="10607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Recall</a:t>
          </a:r>
          <a:r>
            <a:rPr lang="en-GB" sz="1600" kern="1200" dirty="0"/>
            <a:t> measures the proportion of actual wildfires that the model correctly identifies.</a:t>
          </a:r>
          <a:endParaRPr lang="en-US" sz="1600" kern="1200" dirty="0"/>
        </a:p>
      </dsp:txBody>
      <dsp:txXfrm>
        <a:off x="1157598" y="428"/>
        <a:ext cx="6693628" cy="1002249"/>
      </dsp:txXfrm>
    </dsp:sp>
    <dsp:sp modelId="{44401A8C-8EDF-488D-97E1-5FA9BBB2747D}">
      <dsp:nvSpPr>
        <dsp:cNvPr id="0" name=""/>
        <dsp:cNvSpPr/>
      </dsp:nvSpPr>
      <dsp:spPr>
        <a:xfrm>
          <a:off x="0" y="1253240"/>
          <a:ext cx="7851227" cy="1002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B4FE8E-F505-44EB-A331-6EF2FBCFA7F4}">
      <dsp:nvSpPr>
        <dsp:cNvPr id="0" name=""/>
        <dsp:cNvSpPr/>
      </dsp:nvSpPr>
      <dsp:spPr>
        <a:xfrm>
          <a:off x="303180" y="1478746"/>
          <a:ext cx="551237" cy="5512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06C020-D15E-4F23-A9A0-A0AAB5CFE4AD}">
      <dsp:nvSpPr>
        <dsp:cNvPr id="0" name=""/>
        <dsp:cNvSpPr/>
      </dsp:nvSpPr>
      <dsp:spPr>
        <a:xfrm>
          <a:off x="1157598" y="1253240"/>
          <a:ext cx="6693628" cy="1002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071" tIns="106071" rIns="106071" bIns="10607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/>
            <a:t>High recall</a:t>
          </a:r>
          <a:r>
            <a:rPr lang="en-GB" sz="1600" kern="1200"/>
            <a:t> means the model misses very few real wildfires. Since our goal is to support </a:t>
          </a:r>
          <a:r>
            <a:rPr lang="en-GB" sz="1600" b="1" kern="1200"/>
            <a:t>risk management</a:t>
          </a:r>
          <a:r>
            <a:rPr lang="en-GB" sz="1600" kern="1200"/>
            <a:t>, we prioritise catching as many real wildfires as possible.</a:t>
          </a:r>
          <a:endParaRPr lang="en-US" sz="1600" kern="1200"/>
        </a:p>
      </dsp:txBody>
      <dsp:txXfrm>
        <a:off x="1157598" y="1253240"/>
        <a:ext cx="6693628" cy="1002249"/>
      </dsp:txXfrm>
    </dsp:sp>
    <dsp:sp modelId="{884C6505-C8EB-4468-B6E2-F177297C1EC4}">
      <dsp:nvSpPr>
        <dsp:cNvPr id="0" name=""/>
        <dsp:cNvSpPr/>
      </dsp:nvSpPr>
      <dsp:spPr>
        <a:xfrm>
          <a:off x="0" y="2506052"/>
          <a:ext cx="7851227" cy="1002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8DA9AE-064B-4E49-B0A3-F62CF549FDE8}">
      <dsp:nvSpPr>
        <dsp:cNvPr id="0" name=""/>
        <dsp:cNvSpPr/>
      </dsp:nvSpPr>
      <dsp:spPr>
        <a:xfrm>
          <a:off x="303180" y="2731558"/>
          <a:ext cx="551237" cy="5512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30553D-BA2C-4C37-82D6-137E14A00A48}">
      <dsp:nvSpPr>
        <dsp:cNvPr id="0" name=""/>
        <dsp:cNvSpPr/>
      </dsp:nvSpPr>
      <dsp:spPr>
        <a:xfrm>
          <a:off x="1157598" y="2506052"/>
          <a:ext cx="6693628" cy="1002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071" tIns="106071" rIns="106071" bIns="106071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To achieve this, the model’s </a:t>
          </a:r>
          <a:r>
            <a:rPr lang="en-GB" sz="1600" b="1" kern="1200" dirty="0"/>
            <a:t>classification threshold</a:t>
          </a:r>
          <a:r>
            <a:rPr lang="en-GB" sz="1600" kern="1200" dirty="0"/>
            <a:t> was set to </a:t>
          </a:r>
          <a:r>
            <a:rPr lang="en-GB" sz="1600" b="1" kern="1200" dirty="0"/>
            <a:t>0.4</a:t>
          </a:r>
          <a:r>
            <a:rPr lang="en-GB" sz="1600" kern="1200" dirty="0"/>
            <a:t> – any predicted probability of 40% or higher counts as a wildfire.</a:t>
          </a:r>
          <a:endParaRPr lang="en-US" sz="1600" kern="1200" dirty="0"/>
        </a:p>
      </dsp:txBody>
      <dsp:txXfrm>
        <a:off x="1157598" y="2506052"/>
        <a:ext cx="6693628" cy="1002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263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85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1">
          <a:extLst>
            <a:ext uri="{FF2B5EF4-FFF2-40B4-BE49-F238E27FC236}">
              <a16:creationId xmlns:a16="http://schemas.microsoft.com/office/drawing/2014/main" id="{989FC5E7-CCA3-4734-4125-053180241C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d5260bdd85_0_270:notes">
            <a:extLst>
              <a:ext uri="{FF2B5EF4-FFF2-40B4-BE49-F238E27FC236}">
                <a16:creationId xmlns:a16="http://schemas.microsoft.com/office/drawing/2014/main" id="{51263716-A288-CD95-5C01-678F7F59FF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453" name="Google Shape;1453;gd5260bdd85_0_270:notes">
            <a:extLst>
              <a:ext uri="{FF2B5EF4-FFF2-40B4-BE49-F238E27FC236}">
                <a16:creationId xmlns:a16="http://schemas.microsoft.com/office/drawing/2014/main" id="{B780803F-EB73-F0E8-867A-9BE9DD2D27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986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051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6"/>
          <p:cNvGrpSpPr/>
          <p:nvPr/>
        </p:nvGrpSpPr>
        <p:grpSpPr>
          <a:xfrm flipH="1">
            <a:off x="-246036" y="-194718"/>
            <a:ext cx="10562520" cy="6350726"/>
            <a:chOff x="-1140442" y="-194718"/>
            <a:chExt cx="10562520" cy="6350726"/>
          </a:xfrm>
        </p:grpSpPr>
        <p:grpSp>
          <p:nvGrpSpPr>
            <p:cNvPr id="103" name="Google Shape;103;p6"/>
            <p:cNvGrpSpPr/>
            <p:nvPr/>
          </p:nvGrpSpPr>
          <p:grpSpPr>
            <a:xfrm>
              <a:off x="-1140442" y="3392034"/>
              <a:ext cx="3291134" cy="2763974"/>
              <a:chOff x="619113" y="1393573"/>
              <a:chExt cx="4304387" cy="3614927"/>
            </a:xfrm>
          </p:grpSpPr>
          <p:sp>
            <p:nvSpPr>
              <p:cNvPr id="104" name="Google Shape;104;p6"/>
              <p:cNvSpPr/>
              <p:nvPr/>
            </p:nvSpPr>
            <p:spPr>
              <a:xfrm>
                <a:off x="619113" y="1393573"/>
                <a:ext cx="3816925" cy="2838850"/>
              </a:xfrm>
              <a:custGeom>
                <a:avLst/>
                <a:gdLst/>
                <a:ahLst/>
                <a:cxnLst/>
                <a:rect l="l" t="t" r="r" b="b"/>
                <a:pathLst>
                  <a:path w="152677" h="113554" extrusionOk="0">
                    <a:moveTo>
                      <a:pt x="17963" y="0"/>
                    </a:moveTo>
                    <a:cubicBezTo>
                      <a:pt x="14622" y="0"/>
                      <a:pt x="11877" y="1156"/>
                      <a:pt x="11061" y="2394"/>
                    </a:cubicBezTo>
                    <a:cubicBezTo>
                      <a:pt x="10544" y="3230"/>
                      <a:pt x="10385" y="4184"/>
                      <a:pt x="10464" y="5159"/>
                    </a:cubicBezTo>
                    <a:cubicBezTo>
                      <a:pt x="1" y="7606"/>
                      <a:pt x="10464" y="13096"/>
                      <a:pt x="10464" y="13096"/>
                    </a:cubicBezTo>
                    <a:cubicBezTo>
                      <a:pt x="7978" y="23341"/>
                      <a:pt x="18978" y="25708"/>
                      <a:pt x="23156" y="30224"/>
                    </a:cubicBezTo>
                    <a:cubicBezTo>
                      <a:pt x="20560" y="29384"/>
                      <a:pt x="17544" y="28018"/>
                      <a:pt x="17069" y="28018"/>
                    </a:cubicBezTo>
                    <a:cubicBezTo>
                      <a:pt x="17038" y="28018"/>
                      <a:pt x="17017" y="28024"/>
                      <a:pt x="17009" y="28036"/>
                    </a:cubicBezTo>
                    <a:cubicBezTo>
                      <a:pt x="16790" y="28334"/>
                      <a:pt x="22320" y="31656"/>
                      <a:pt x="25841" y="34262"/>
                    </a:cubicBezTo>
                    <a:cubicBezTo>
                      <a:pt x="30476" y="37743"/>
                      <a:pt x="30078" y="36470"/>
                      <a:pt x="34753" y="39255"/>
                    </a:cubicBezTo>
                    <a:cubicBezTo>
                      <a:pt x="41795" y="43453"/>
                      <a:pt x="52696" y="53260"/>
                      <a:pt x="59360" y="56383"/>
                    </a:cubicBezTo>
                    <a:lnTo>
                      <a:pt x="59500" y="56462"/>
                    </a:lnTo>
                    <a:cubicBezTo>
                      <a:pt x="62145" y="60958"/>
                      <a:pt x="68412" y="63087"/>
                      <a:pt x="71316" y="66230"/>
                    </a:cubicBezTo>
                    <a:cubicBezTo>
                      <a:pt x="68720" y="65390"/>
                      <a:pt x="65722" y="64024"/>
                      <a:pt x="65232" y="64024"/>
                    </a:cubicBezTo>
                    <a:cubicBezTo>
                      <a:pt x="65200" y="64024"/>
                      <a:pt x="65179" y="64029"/>
                      <a:pt x="65169" y="64042"/>
                    </a:cubicBezTo>
                    <a:cubicBezTo>
                      <a:pt x="64950" y="64340"/>
                      <a:pt x="70500" y="67662"/>
                      <a:pt x="74001" y="70268"/>
                    </a:cubicBezTo>
                    <a:cubicBezTo>
                      <a:pt x="78656" y="73749"/>
                      <a:pt x="78258" y="72476"/>
                      <a:pt x="82933" y="75261"/>
                    </a:cubicBezTo>
                    <a:cubicBezTo>
                      <a:pt x="89975" y="79458"/>
                      <a:pt x="100856" y="89266"/>
                      <a:pt x="107521" y="92389"/>
                    </a:cubicBezTo>
                    <a:cubicBezTo>
                      <a:pt x="109124" y="93145"/>
                      <a:pt x="109980" y="93288"/>
                      <a:pt x="110645" y="93288"/>
                    </a:cubicBezTo>
                    <a:cubicBezTo>
                      <a:pt x="111053" y="93288"/>
                      <a:pt x="111389" y="93234"/>
                      <a:pt x="111781" y="93234"/>
                    </a:cubicBezTo>
                    <a:cubicBezTo>
                      <a:pt x="112418" y="93234"/>
                      <a:pt x="113203" y="93376"/>
                      <a:pt x="114682" y="94119"/>
                    </a:cubicBezTo>
                    <a:cubicBezTo>
                      <a:pt x="114682" y="94119"/>
                      <a:pt x="116947" y="100539"/>
                      <a:pt x="122898" y="100539"/>
                    </a:cubicBezTo>
                    <a:cubicBezTo>
                      <a:pt x="123206" y="100539"/>
                      <a:pt x="123524" y="100521"/>
                      <a:pt x="123852" y="100485"/>
                    </a:cubicBezTo>
                    <a:cubicBezTo>
                      <a:pt x="124489" y="100406"/>
                      <a:pt x="125185" y="100207"/>
                      <a:pt x="125901" y="99888"/>
                    </a:cubicBezTo>
                    <a:cubicBezTo>
                      <a:pt x="128368" y="100684"/>
                      <a:pt x="130974" y="101599"/>
                      <a:pt x="133998" y="103370"/>
                    </a:cubicBezTo>
                    <a:cubicBezTo>
                      <a:pt x="138732" y="106115"/>
                      <a:pt x="137240" y="106274"/>
                      <a:pt x="142651" y="108741"/>
                    </a:cubicBezTo>
                    <a:cubicBezTo>
                      <a:pt x="146534" y="110492"/>
                      <a:pt x="151819" y="113554"/>
                      <a:pt x="152442" y="113554"/>
                    </a:cubicBezTo>
                    <a:cubicBezTo>
                      <a:pt x="152471" y="113554"/>
                      <a:pt x="152489" y="113548"/>
                      <a:pt x="152498" y="113535"/>
                    </a:cubicBezTo>
                    <a:cubicBezTo>
                      <a:pt x="152677" y="113256"/>
                      <a:pt x="148619" y="110332"/>
                      <a:pt x="146769" y="108184"/>
                    </a:cubicBezTo>
                    <a:cubicBezTo>
                      <a:pt x="144680" y="105777"/>
                      <a:pt x="145834" y="104384"/>
                      <a:pt x="143984" y="103190"/>
                    </a:cubicBezTo>
                    <a:cubicBezTo>
                      <a:pt x="141756" y="101758"/>
                      <a:pt x="138155" y="97561"/>
                      <a:pt x="138752" y="96845"/>
                    </a:cubicBezTo>
                    <a:cubicBezTo>
                      <a:pt x="140861" y="94279"/>
                      <a:pt x="137877" y="90061"/>
                      <a:pt x="135370" y="88848"/>
                    </a:cubicBezTo>
                    <a:cubicBezTo>
                      <a:pt x="135947" y="86859"/>
                      <a:pt x="136027" y="84810"/>
                      <a:pt x="135331" y="82880"/>
                    </a:cubicBezTo>
                    <a:cubicBezTo>
                      <a:pt x="133958" y="79061"/>
                      <a:pt x="130377" y="77429"/>
                      <a:pt x="126618" y="77111"/>
                    </a:cubicBezTo>
                    <a:cubicBezTo>
                      <a:pt x="126836" y="76375"/>
                      <a:pt x="126995" y="75659"/>
                      <a:pt x="126995" y="74883"/>
                    </a:cubicBezTo>
                    <a:cubicBezTo>
                      <a:pt x="126995" y="71979"/>
                      <a:pt x="125106" y="68577"/>
                      <a:pt x="122162" y="67861"/>
                    </a:cubicBezTo>
                    <a:cubicBezTo>
                      <a:pt x="121782" y="67769"/>
                      <a:pt x="121402" y="67727"/>
                      <a:pt x="121026" y="67727"/>
                    </a:cubicBezTo>
                    <a:cubicBezTo>
                      <a:pt x="118621" y="67727"/>
                      <a:pt x="116332" y="69468"/>
                      <a:pt x="114801" y="71342"/>
                    </a:cubicBezTo>
                    <a:cubicBezTo>
                      <a:pt x="114344" y="70547"/>
                      <a:pt x="113767" y="69791"/>
                      <a:pt x="113110" y="69293"/>
                    </a:cubicBezTo>
                    <a:cubicBezTo>
                      <a:pt x="112613" y="68517"/>
                      <a:pt x="112374" y="67921"/>
                      <a:pt x="112573" y="67682"/>
                    </a:cubicBezTo>
                    <a:cubicBezTo>
                      <a:pt x="114761" y="65016"/>
                      <a:pt x="111678" y="60600"/>
                      <a:pt x="109052" y="59327"/>
                    </a:cubicBezTo>
                    <a:cubicBezTo>
                      <a:pt x="109649" y="57258"/>
                      <a:pt x="109729" y="55130"/>
                      <a:pt x="109012" y="53101"/>
                    </a:cubicBezTo>
                    <a:cubicBezTo>
                      <a:pt x="107560" y="49122"/>
                      <a:pt x="103840" y="47411"/>
                      <a:pt x="99941" y="47093"/>
                    </a:cubicBezTo>
                    <a:cubicBezTo>
                      <a:pt x="100180" y="46337"/>
                      <a:pt x="100299" y="45581"/>
                      <a:pt x="100299" y="44785"/>
                    </a:cubicBezTo>
                    <a:cubicBezTo>
                      <a:pt x="100299" y="41722"/>
                      <a:pt x="98350" y="38181"/>
                      <a:pt x="95267" y="37445"/>
                    </a:cubicBezTo>
                    <a:cubicBezTo>
                      <a:pt x="94871" y="37351"/>
                      <a:pt x="94476" y="37308"/>
                      <a:pt x="94085" y="37308"/>
                    </a:cubicBezTo>
                    <a:cubicBezTo>
                      <a:pt x="91561" y="37308"/>
                      <a:pt x="89170" y="39120"/>
                      <a:pt x="87568" y="41065"/>
                    </a:cubicBezTo>
                    <a:cubicBezTo>
                      <a:pt x="86713" y="39554"/>
                      <a:pt x="85420" y="38281"/>
                      <a:pt x="84147" y="38261"/>
                    </a:cubicBezTo>
                    <a:cubicBezTo>
                      <a:pt x="84137" y="38260"/>
                      <a:pt x="84128" y="38260"/>
                      <a:pt x="84118" y="38260"/>
                    </a:cubicBezTo>
                    <a:cubicBezTo>
                      <a:pt x="82775" y="38260"/>
                      <a:pt x="81433" y="39645"/>
                      <a:pt x="80307" y="41364"/>
                    </a:cubicBezTo>
                    <a:cubicBezTo>
                      <a:pt x="79711" y="41245"/>
                      <a:pt x="79114" y="41145"/>
                      <a:pt x="78517" y="41105"/>
                    </a:cubicBezTo>
                    <a:cubicBezTo>
                      <a:pt x="78756" y="40369"/>
                      <a:pt x="78895" y="39653"/>
                      <a:pt x="78895" y="38877"/>
                    </a:cubicBezTo>
                    <a:cubicBezTo>
                      <a:pt x="78895" y="35973"/>
                      <a:pt x="77005" y="32571"/>
                      <a:pt x="74081" y="31855"/>
                    </a:cubicBezTo>
                    <a:cubicBezTo>
                      <a:pt x="73698" y="31764"/>
                      <a:pt x="73317" y="31721"/>
                      <a:pt x="72938" y="31721"/>
                    </a:cubicBezTo>
                    <a:cubicBezTo>
                      <a:pt x="70521" y="31721"/>
                      <a:pt x="68234" y="33462"/>
                      <a:pt x="66721" y="35336"/>
                    </a:cubicBezTo>
                    <a:cubicBezTo>
                      <a:pt x="66243" y="34541"/>
                      <a:pt x="65666" y="33785"/>
                      <a:pt x="65030" y="33287"/>
                    </a:cubicBezTo>
                    <a:cubicBezTo>
                      <a:pt x="64532" y="32512"/>
                      <a:pt x="64274" y="31915"/>
                      <a:pt x="64473" y="31676"/>
                    </a:cubicBezTo>
                    <a:cubicBezTo>
                      <a:pt x="66661" y="29010"/>
                      <a:pt x="63578" y="24594"/>
                      <a:pt x="60972" y="23321"/>
                    </a:cubicBezTo>
                    <a:cubicBezTo>
                      <a:pt x="61568" y="21252"/>
                      <a:pt x="61648" y="19124"/>
                      <a:pt x="60912" y="17095"/>
                    </a:cubicBezTo>
                    <a:cubicBezTo>
                      <a:pt x="59380" y="13176"/>
                      <a:pt x="55660" y="11465"/>
                      <a:pt x="51722" y="11107"/>
                    </a:cubicBezTo>
                    <a:cubicBezTo>
                      <a:pt x="51980" y="10371"/>
                      <a:pt x="52100" y="9595"/>
                      <a:pt x="52100" y="8799"/>
                    </a:cubicBezTo>
                    <a:cubicBezTo>
                      <a:pt x="52100" y="5736"/>
                      <a:pt x="50130" y="2195"/>
                      <a:pt x="47047" y="1459"/>
                    </a:cubicBezTo>
                    <a:cubicBezTo>
                      <a:pt x="46654" y="1366"/>
                      <a:pt x="46261" y="1322"/>
                      <a:pt x="45871" y="1322"/>
                    </a:cubicBezTo>
                    <a:cubicBezTo>
                      <a:pt x="43357" y="1322"/>
                      <a:pt x="40952" y="3134"/>
                      <a:pt x="39368" y="5080"/>
                    </a:cubicBezTo>
                    <a:cubicBezTo>
                      <a:pt x="38493" y="3568"/>
                      <a:pt x="37200" y="2295"/>
                      <a:pt x="35927" y="2275"/>
                    </a:cubicBezTo>
                    <a:cubicBezTo>
                      <a:pt x="35920" y="2275"/>
                      <a:pt x="35913" y="2275"/>
                      <a:pt x="35907" y="2275"/>
                    </a:cubicBezTo>
                    <a:cubicBezTo>
                      <a:pt x="33984" y="2275"/>
                      <a:pt x="32024" y="5128"/>
                      <a:pt x="30814" y="7745"/>
                    </a:cubicBezTo>
                    <a:cubicBezTo>
                      <a:pt x="27380" y="1854"/>
                      <a:pt x="22194" y="0"/>
                      <a:pt x="179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6"/>
              <p:cNvSpPr/>
              <p:nvPr/>
            </p:nvSpPr>
            <p:spPr>
              <a:xfrm>
                <a:off x="1022025" y="1718550"/>
                <a:ext cx="3901475" cy="3289950"/>
              </a:xfrm>
              <a:custGeom>
                <a:avLst/>
                <a:gdLst/>
                <a:ahLst/>
                <a:cxnLst/>
                <a:rect l="l" t="t" r="r" b="b"/>
                <a:pathLst>
                  <a:path w="156059" h="131598" extrusionOk="0">
                    <a:moveTo>
                      <a:pt x="18742" y="1"/>
                    </a:moveTo>
                    <a:cubicBezTo>
                      <a:pt x="15646" y="1"/>
                      <a:pt x="13125" y="950"/>
                      <a:pt x="12274" y="2092"/>
                    </a:cubicBezTo>
                    <a:cubicBezTo>
                      <a:pt x="11637" y="2948"/>
                      <a:pt x="11419" y="3982"/>
                      <a:pt x="11419" y="5017"/>
                    </a:cubicBezTo>
                    <a:cubicBezTo>
                      <a:pt x="0" y="6867"/>
                      <a:pt x="10842" y="13511"/>
                      <a:pt x="10842" y="13511"/>
                    </a:cubicBezTo>
                    <a:cubicBezTo>
                      <a:pt x="10026" y="16077"/>
                      <a:pt x="10086" y="18186"/>
                      <a:pt x="10643" y="20036"/>
                    </a:cubicBezTo>
                    <a:lnTo>
                      <a:pt x="9688" y="19678"/>
                    </a:lnTo>
                    <a:lnTo>
                      <a:pt x="28785" y="95190"/>
                    </a:lnTo>
                    <a:lnTo>
                      <a:pt x="155342" y="131455"/>
                    </a:lnTo>
                    <a:cubicBezTo>
                      <a:pt x="155546" y="131542"/>
                      <a:pt x="155675" y="131598"/>
                      <a:pt x="155753" y="131598"/>
                    </a:cubicBezTo>
                    <a:cubicBezTo>
                      <a:pt x="155782" y="131598"/>
                      <a:pt x="155804" y="131590"/>
                      <a:pt x="155820" y="131574"/>
                    </a:cubicBezTo>
                    <a:cubicBezTo>
                      <a:pt x="156058" y="131355"/>
                      <a:pt x="151940" y="127894"/>
                      <a:pt x="150090" y="125487"/>
                    </a:cubicBezTo>
                    <a:cubicBezTo>
                      <a:pt x="148041" y="122762"/>
                      <a:pt x="149394" y="121329"/>
                      <a:pt x="147484" y="119917"/>
                    </a:cubicBezTo>
                    <a:cubicBezTo>
                      <a:pt x="145217" y="118226"/>
                      <a:pt x="141636" y="113472"/>
                      <a:pt x="142332" y="112736"/>
                    </a:cubicBezTo>
                    <a:cubicBezTo>
                      <a:pt x="144779" y="110150"/>
                      <a:pt x="141915" y="105395"/>
                      <a:pt x="139309" y="103903"/>
                    </a:cubicBezTo>
                    <a:cubicBezTo>
                      <a:pt x="140084" y="101815"/>
                      <a:pt x="140303" y="99626"/>
                      <a:pt x="139687" y="97518"/>
                    </a:cubicBezTo>
                    <a:cubicBezTo>
                      <a:pt x="138493" y="93340"/>
                      <a:pt x="134773" y="91331"/>
                      <a:pt x="130775" y="90695"/>
                    </a:cubicBezTo>
                    <a:cubicBezTo>
                      <a:pt x="131073" y="89959"/>
                      <a:pt x="131272" y="89163"/>
                      <a:pt x="131332" y="88347"/>
                    </a:cubicBezTo>
                    <a:cubicBezTo>
                      <a:pt x="131531" y="85204"/>
                      <a:pt x="129760" y="81425"/>
                      <a:pt x="126657" y="80450"/>
                    </a:cubicBezTo>
                    <a:cubicBezTo>
                      <a:pt x="126135" y="80289"/>
                      <a:pt x="125608" y="80215"/>
                      <a:pt x="125083" y="80215"/>
                    </a:cubicBezTo>
                    <a:cubicBezTo>
                      <a:pt x="122620" y="80215"/>
                      <a:pt x="120186" y="81829"/>
                      <a:pt x="118481" y="83633"/>
                    </a:cubicBezTo>
                    <a:cubicBezTo>
                      <a:pt x="118043" y="82738"/>
                      <a:pt x="117466" y="81922"/>
                      <a:pt x="116830" y="81345"/>
                    </a:cubicBezTo>
                    <a:cubicBezTo>
                      <a:pt x="116333" y="80470"/>
                      <a:pt x="116134" y="79813"/>
                      <a:pt x="116352" y="79575"/>
                    </a:cubicBezTo>
                    <a:cubicBezTo>
                      <a:pt x="118919" y="76869"/>
                      <a:pt x="115915" y="71916"/>
                      <a:pt x="113189" y="70364"/>
                    </a:cubicBezTo>
                    <a:cubicBezTo>
                      <a:pt x="113985" y="68176"/>
                      <a:pt x="114224" y="65888"/>
                      <a:pt x="113587" y="63660"/>
                    </a:cubicBezTo>
                    <a:cubicBezTo>
                      <a:pt x="112354" y="59284"/>
                      <a:pt x="108475" y="57195"/>
                      <a:pt x="104297" y="56559"/>
                    </a:cubicBezTo>
                    <a:cubicBezTo>
                      <a:pt x="104616" y="55783"/>
                      <a:pt x="104815" y="54967"/>
                      <a:pt x="104874" y="54092"/>
                    </a:cubicBezTo>
                    <a:cubicBezTo>
                      <a:pt x="105093" y="50810"/>
                      <a:pt x="103223" y="46891"/>
                      <a:pt x="100001" y="45856"/>
                    </a:cubicBezTo>
                    <a:cubicBezTo>
                      <a:pt x="99461" y="45689"/>
                      <a:pt x="98916" y="45613"/>
                      <a:pt x="98371" y="45613"/>
                    </a:cubicBezTo>
                    <a:cubicBezTo>
                      <a:pt x="95803" y="45613"/>
                      <a:pt x="93256" y="47311"/>
                      <a:pt x="91467" y="49198"/>
                    </a:cubicBezTo>
                    <a:cubicBezTo>
                      <a:pt x="90611" y="47507"/>
                      <a:pt x="89358" y="46035"/>
                      <a:pt x="87985" y="45936"/>
                    </a:cubicBezTo>
                    <a:cubicBezTo>
                      <a:pt x="87927" y="45931"/>
                      <a:pt x="87869" y="45929"/>
                      <a:pt x="87810" y="45929"/>
                    </a:cubicBezTo>
                    <a:cubicBezTo>
                      <a:pt x="86409" y="45929"/>
                      <a:pt x="84927" y="47281"/>
                      <a:pt x="83629" y="48999"/>
                    </a:cubicBezTo>
                    <a:cubicBezTo>
                      <a:pt x="83012" y="48820"/>
                      <a:pt x="82356" y="48681"/>
                      <a:pt x="81719" y="48582"/>
                    </a:cubicBezTo>
                    <a:cubicBezTo>
                      <a:pt x="82018" y="47826"/>
                      <a:pt x="82217" y="47030"/>
                      <a:pt x="82256" y="46214"/>
                    </a:cubicBezTo>
                    <a:cubicBezTo>
                      <a:pt x="82455" y="43071"/>
                      <a:pt x="80705" y="39292"/>
                      <a:pt x="77582" y="38337"/>
                    </a:cubicBezTo>
                    <a:cubicBezTo>
                      <a:pt x="77059" y="38171"/>
                      <a:pt x="76530" y="38095"/>
                      <a:pt x="76002" y="38095"/>
                    </a:cubicBezTo>
                    <a:cubicBezTo>
                      <a:pt x="73555" y="38095"/>
                      <a:pt x="71127" y="39720"/>
                      <a:pt x="69426" y="41520"/>
                    </a:cubicBezTo>
                    <a:cubicBezTo>
                      <a:pt x="68988" y="40625"/>
                      <a:pt x="68411" y="39789"/>
                      <a:pt x="67774" y="39232"/>
                    </a:cubicBezTo>
                    <a:cubicBezTo>
                      <a:pt x="67277" y="38357"/>
                      <a:pt x="67078" y="37680"/>
                      <a:pt x="67297" y="37462"/>
                    </a:cubicBezTo>
                    <a:cubicBezTo>
                      <a:pt x="69863" y="34756"/>
                      <a:pt x="66840" y="29803"/>
                      <a:pt x="64134" y="28231"/>
                    </a:cubicBezTo>
                    <a:cubicBezTo>
                      <a:pt x="64930" y="26043"/>
                      <a:pt x="65149" y="23756"/>
                      <a:pt x="64532" y="21547"/>
                    </a:cubicBezTo>
                    <a:cubicBezTo>
                      <a:pt x="63299" y="17171"/>
                      <a:pt x="59420" y="15082"/>
                      <a:pt x="55242" y="14426"/>
                    </a:cubicBezTo>
                    <a:cubicBezTo>
                      <a:pt x="55560" y="13670"/>
                      <a:pt x="55759" y="12834"/>
                      <a:pt x="55799" y="11979"/>
                    </a:cubicBezTo>
                    <a:cubicBezTo>
                      <a:pt x="56038" y="8697"/>
                      <a:pt x="54168" y="4758"/>
                      <a:pt x="50925" y="3743"/>
                    </a:cubicBezTo>
                    <a:cubicBezTo>
                      <a:pt x="50378" y="3570"/>
                      <a:pt x="49824" y="3491"/>
                      <a:pt x="49271" y="3491"/>
                    </a:cubicBezTo>
                    <a:cubicBezTo>
                      <a:pt x="46712" y="3491"/>
                      <a:pt x="44178" y="5184"/>
                      <a:pt x="42411" y="7066"/>
                    </a:cubicBezTo>
                    <a:cubicBezTo>
                      <a:pt x="41556" y="5375"/>
                      <a:pt x="40283" y="3923"/>
                      <a:pt x="38930" y="3823"/>
                    </a:cubicBezTo>
                    <a:cubicBezTo>
                      <a:pt x="38869" y="3818"/>
                      <a:pt x="38809" y="3815"/>
                      <a:pt x="38748" y="3815"/>
                    </a:cubicBezTo>
                    <a:cubicBezTo>
                      <a:pt x="36727" y="3815"/>
                      <a:pt x="34509" y="6648"/>
                      <a:pt x="33022" y="9294"/>
                    </a:cubicBezTo>
                    <a:cubicBezTo>
                      <a:pt x="29514" y="2206"/>
                      <a:pt x="23461" y="1"/>
                      <a:pt x="187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106;p6"/>
            <p:cNvGrpSpPr/>
            <p:nvPr/>
          </p:nvGrpSpPr>
          <p:grpSpPr>
            <a:xfrm>
              <a:off x="34350" y="-98106"/>
              <a:ext cx="678875" cy="5339725"/>
              <a:chOff x="1252200" y="-178968"/>
              <a:chExt cx="678875" cy="5339725"/>
            </a:xfrm>
          </p:grpSpPr>
          <p:sp>
            <p:nvSpPr>
              <p:cNvPr id="107" name="Google Shape;107;p6"/>
              <p:cNvSpPr/>
              <p:nvPr/>
            </p:nvSpPr>
            <p:spPr>
              <a:xfrm>
                <a:off x="1316850" y="-178968"/>
                <a:ext cx="614225" cy="5339725"/>
              </a:xfrm>
              <a:custGeom>
                <a:avLst/>
                <a:gdLst/>
                <a:ahLst/>
                <a:cxnLst/>
                <a:rect l="l" t="t" r="r" b="b"/>
                <a:pathLst>
                  <a:path w="24569" h="213589" extrusionOk="0">
                    <a:moveTo>
                      <a:pt x="1" y="1"/>
                    </a:moveTo>
                    <a:lnTo>
                      <a:pt x="12613" y="213589"/>
                    </a:lnTo>
                    <a:lnTo>
                      <a:pt x="24568" y="213589"/>
                    </a:lnTo>
                    <a:lnTo>
                      <a:pt x="6048" y="4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6"/>
              <p:cNvSpPr/>
              <p:nvPr/>
            </p:nvSpPr>
            <p:spPr>
              <a:xfrm>
                <a:off x="1252200" y="1662607"/>
                <a:ext cx="204425" cy="298900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11956" extrusionOk="0">
                    <a:moveTo>
                      <a:pt x="1015" y="0"/>
                    </a:moveTo>
                    <a:lnTo>
                      <a:pt x="1" y="1293"/>
                    </a:lnTo>
                    <a:lnTo>
                      <a:pt x="8177" y="11956"/>
                    </a:lnTo>
                    <a:lnTo>
                      <a:pt x="7401" y="5670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6"/>
              <p:cNvSpPr/>
              <p:nvPr/>
            </p:nvSpPr>
            <p:spPr>
              <a:xfrm>
                <a:off x="1252200" y="1694932"/>
                <a:ext cx="192000" cy="249175"/>
              </a:xfrm>
              <a:custGeom>
                <a:avLst/>
                <a:gdLst/>
                <a:ahLst/>
                <a:cxnLst/>
                <a:rect l="l" t="t" r="r" b="b"/>
                <a:pathLst>
                  <a:path w="7680" h="9967" extrusionOk="0">
                    <a:moveTo>
                      <a:pt x="1" y="0"/>
                    </a:moveTo>
                    <a:lnTo>
                      <a:pt x="7680" y="9967"/>
                    </a:lnTo>
                    <a:lnTo>
                      <a:pt x="7640" y="7341"/>
                    </a:lnTo>
                    <a:lnTo>
                      <a:pt x="3820" y="3342"/>
                    </a:lnTo>
                    <a:lnTo>
                      <a:pt x="4815" y="499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" name="Google Shape;110;p6"/>
            <p:cNvSpPr/>
            <p:nvPr/>
          </p:nvSpPr>
          <p:spPr>
            <a:xfrm>
              <a:off x="100" y="4670347"/>
              <a:ext cx="9143915" cy="490892"/>
            </a:xfrm>
            <a:custGeom>
              <a:avLst/>
              <a:gdLst/>
              <a:ahLst/>
              <a:cxnLst/>
              <a:rect l="l" t="t" r="r" b="b"/>
              <a:pathLst>
                <a:path w="152240" h="13926" extrusionOk="0">
                  <a:moveTo>
                    <a:pt x="0" y="1"/>
                  </a:moveTo>
                  <a:lnTo>
                    <a:pt x="0" y="13926"/>
                  </a:lnTo>
                  <a:lnTo>
                    <a:pt x="152239" y="13926"/>
                  </a:lnTo>
                  <a:lnTo>
                    <a:pt x="1522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" name="Google Shape;111;p6"/>
            <p:cNvGrpSpPr/>
            <p:nvPr/>
          </p:nvGrpSpPr>
          <p:grpSpPr>
            <a:xfrm>
              <a:off x="8524800" y="-194718"/>
              <a:ext cx="619200" cy="5338225"/>
              <a:chOff x="8524800" y="-194718"/>
              <a:chExt cx="619200" cy="5338225"/>
            </a:xfrm>
          </p:grpSpPr>
          <p:sp>
            <p:nvSpPr>
              <p:cNvPr id="112" name="Google Shape;112;p6"/>
              <p:cNvSpPr/>
              <p:nvPr/>
            </p:nvSpPr>
            <p:spPr>
              <a:xfrm flipH="1">
                <a:off x="8784900" y="-194718"/>
                <a:ext cx="239725" cy="5338225"/>
              </a:xfrm>
              <a:custGeom>
                <a:avLst/>
                <a:gdLst/>
                <a:ahLst/>
                <a:cxnLst/>
                <a:rect l="l" t="t" r="r" b="b"/>
                <a:pathLst>
                  <a:path w="9589" h="213529" extrusionOk="0">
                    <a:moveTo>
                      <a:pt x="9350" y="0"/>
                    </a:moveTo>
                    <a:lnTo>
                      <a:pt x="4536" y="20"/>
                    </a:lnTo>
                    <a:lnTo>
                      <a:pt x="0" y="213529"/>
                    </a:lnTo>
                    <a:lnTo>
                      <a:pt x="9588" y="213529"/>
                    </a:lnTo>
                    <a:lnTo>
                      <a:pt x="935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6"/>
              <p:cNvSpPr/>
              <p:nvPr/>
            </p:nvSpPr>
            <p:spPr>
              <a:xfrm flipH="1">
                <a:off x="8524800" y="600982"/>
                <a:ext cx="309375" cy="699250"/>
              </a:xfrm>
              <a:custGeom>
                <a:avLst/>
                <a:gdLst/>
                <a:ahLst/>
                <a:cxnLst/>
                <a:rect l="l" t="t" r="r" b="b"/>
                <a:pathLst>
                  <a:path w="12375" h="27970" extrusionOk="0">
                    <a:moveTo>
                      <a:pt x="12374" y="1"/>
                    </a:moveTo>
                    <a:lnTo>
                      <a:pt x="9490" y="617"/>
                    </a:lnTo>
                    <a:lnTo>
                      <a:pt x="1" y="17486"/>
                    </a:lnTo>
                    <a:lnTo>
                      <a:pt x="379" y="27970"/>
                    </a:lnTo>
                    <a:lnTo>
                      <a:pt x="1237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6"/>
              <p:cNvSpPr/>
              <p:nvPr/>
            </p:nvSpPr>
            <p:spPr>
              <a:xfrm flipH="1">
                <a:off x="8640175" y="2685757"/>
                <a:ext cx="167625" cy="556025"/>
              </a:xfrm>
              <a:custGeom>
                <a:avLst/>
                <a:gdLst/>
                <a:ahLst/>
                <a:cxnLst/>
                <a:rect l="l" t="t" r="r" b="b"/>
                <a:pathLst>
                  <a:path w="6705" h="22241" extrusionOk="0">
                    <a:moveTo>
                      <a:pt x="6267" y="0"/>
                    </a:moveTo>
                    <a:lnTo>
                      <a:pt x="0" y="12990"/>
                    </a:lnTo>
                    <a:lnTo>
                      <a:pt x="219" y="22240"/>
                    </a:lnTo>
                    <a:lnTo>
                      <a:pt x="6704" y="2168"/>
                    </a:lnTo>
                    <a:lnTo>
                      <a:pt x="626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6"/>
              <p:cNvSpPr/>
              <p:nvPr/>
            </p:nvSpPr>
            <p:spPr>
              <a:xfrm flipH="1">
                <a:off x="8879900" y="182732"/>
                <a:ext cx="264100" cy="470000"/>
              </a:xfrm>
              <a:custGeom>
                <a:avLst/>
                <a:gdLst/>
                <a:ahLst/>
                <a:cxnLst/>
                <a:rect l="l" t="t" r="r" b="b"/>
                <a:pathLst>
                  <a:path w="10564" h="18800" extrusionOk="0">
                    <a:moveTo>
                      <a:pt x="1513" y="1"/>
                    </a:moveTo>
                    <a:lnTo>
                      <a:pt x="1" y="697"/>
                    </a:lnTo>
                    <a:lnTo>
                      <a:pt x="10564" y="18800"/>
                    </a:lnTo>
                    <a:lnTo>
                      <a:pt x="9868" y="12752"/>
                    </a:lnTo>
                    <a:lnTo>
                      <a:pt x="1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6"/>
              <p:cNvSpPr/>
              <p:nvPr/>
            </p:nvSpPr>
            <p:spPr>
              <a:xfrm flipH="1">
                <a:off x="8950025" y="318007"/>
                <a:ext cx="173575" cy="173600"/>
              </a:xfrm>
              <a:custGeom>
                <a:avLst/>
                <a:gdLst/>
                <a:ahLst/>
                <a:cxnLst/>
                <a:rect l="l" t="t" r="r" b="b"/>
                <a:pathLst>
                  <a:path w="6943" h="6944" extrusionOk="0">
                    <a:moveTo>
                      <a:pt x="80" y="1"/>
                    </a:moveTo>
                    <a:lnTo>
                      <a:pt x="0" y="1294"/>
                    </a:lnTo>
                    <a:lnTo>
                      <a:pt x="6943" y="6943"/>
                    </a:lnTo>
                    <a:lnTo>
                      <a:pt x="4675" y="2348"/>
                    </a:lnTo>
                    <a:lnTo>
                      <a:pt x="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6"/>
              <p:cNvSpPr/>
              <p:nvPr/>
            </p:nvSpPr>
            <p:spPr>
              <a:xfrm flipH="1">
                <a:off x="8911725" y="1279332"/>
                <a:ext cx="189000" cy="755950"/>
              </a:xfrm>
              <a:custGeom>
                <a:avLst/>
                <a:gdLst/>
                <a:ahLst/>
                <a:cxnLst/>
                <a:rect l="l" t="t" r="r" b="b"/>
                <a:pathLst>
                  <a:path w="7560" h="30238" extrusionOk="0">
                    <a:moveTo>
                      <a:pt x="896" y="0"/>
                    </a:moveTo>
                    <a:lnTo>
                      <a:pt x="1" y="1433"/>
                    </a:lnTo>
                    <a:lnTo>
                      <a:pt x="6844" y="30237"/>
                    </a:lnTo>
                    <a:lnTo>
                      <a:pt x="7560" y="19714"/>
                    </a:lnTo>
                    <a:lnTo>
                      <a:pt x="8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6"/>
              <p:cNvSpPr/>
              <p:nvPr/>
            </p:nvSpPr>
            <p:spPr>
              <a:xfrm flipH="1">
                <a:off x="8624612" y="2960257"/>
                <a:ext cx="258150" cy="238250"/>
              </a:xfrm>
              <a:custGeom>
                <a:avLst/>
                <a:gdLst/>
                <a:ahLst/>
                <a:cxnLst/>
                <a:rect l="l" t="t" r="r" b="b"/>
                <a:pathLst>
                  <a:path w="10326" h="9530" extrusionOk="0">
                    <a:moveTo>
                      <a:pt x="9390" y="1"/>
                    </a:moveTo>
                    <a:lnTo>
                      <a:pt x="1" y="9529"/>
                    </a:lnTo>
                    <a:lnTo>
                      <a:pt x="3402" y="8753"/>
                    </a:lnTo>
                    <a:lnTo>
                      <a:pt x="10325" y="578"/>
                    </a:lnTo>
                    <a:lnTo>
                      <a:pt x="939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6"/>
              <p:cNvSpPr/>
              <p:nvPr/>
            </p:nvSpPr>
            <p:spPr>
              <a:xfrm flipH="1">
                <a:off x="8616800" y="2966232"/>
                <a:ext cx="183050" cy="226300"/>
              </a:xfrm>
              <a:custGeom>
                <a:avLst/>
                <a:gdLst/>
                <a:ahLst/>
                <a:cxnLst/>
                <a:rect l="l" t="t" r="r" b="b"/>
                <a:pathLst>
                  <a:path w="7322" h="9052" extrusionOk="0">
                    <a:moveTo>
                      <a:pt x="7321" y="1"/>
                    </a:moveTo>
                    <a:lnTo>
                      <a:pt x="1" y="6466"/>
                    </a:lnTo>
                    <a:lnTo>
                      <a:pt x="558" y="9052"/>
                    </a:lnTo>
                    <a:lnTo>
                      <a:pt x="1095" y="7381"/>
                    </a:lnTo>
                    <a:lnTo>
                      <a:pt x="73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 flipH="1">
                <a:off x="8524800" y="600982"/>
                <a:ext cx="291950" cy="652025"/>
              </a:xfrm>
              <a:custGeom>
                <a:avLst/>
                <a:gdLst/>
                <a:ahLst/>
                <a:cxnLst/>
                <a:rect l="l" t="t" r="r" b="b"/>
                <a:pathLst>
                  <a:path w="11678" h="26081" extrusionOk="0">
                    <a:moveTo>
                      <a:pt x="11677" y="1"/>
                    </a:moveTo>
                    <a:lnTo>
                      <a:pt x="6565" y="9549"/>
                    </a:lnTo>
                    <a:lnTo>
                      <a:pt x="6943" y="9688"/>
                    </a:lnTo>
                    <a:lnTo>
                      <a:pt x="0" y="26080"/>
                    </a:lnTo>
                    <a:lnTo>
                      <a:pt x="0" y="26080"/>
                    </a:lnTo>
                    <a:lnTo>
                      <a:pt x="1074" y="24648"/>
                    </a:lnTo>
                    <a:lnTo>
                      <a:pt x="116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6"/>
            <p:cNvGrpSpPr/>
            <p:nvPr/>
          </p:nvGrpSpPr>
          <p:grpSpPr>
            <a:xfrm>
              <a:off x="-222044" y="4207621"/>
              <a:ext cx="1870524" cy="1067180"/>
              <a:chOff x="137276" y="3854024"/>
              <a:chExt cx="1762650" cy="1005635"/>
            </a:xfrm>
          </p:grpSpPr>
          <p:grpSp>
            <p:nvGrpSpPr>
              <p:cNvPr id="122" name="Google Shape;122;p6"/>
              <p:cNvGrpSpPr/>
              <p:nvPr/>
            </p:nvGrpSpPr>
            <p:grpSpPr>
              <a:xfrm>
                <a:off x="137276" y="3854024"/>
                <a:ext cx="1762650" cy="1005635"/>
                <a:chOff x="2083436" y="2909224"/>
                <a:chExt cx="2212439" cy="1262250"/>
              </a:xfrm>
            </p:grpSpPr>
            <p:sp>
              <p:nvSpPr>
                <p:cNvPr id="123" name="Google Shape;123;p6"/>
                <p:cNvSpPr/>
                <p:nvPr/>
              </p:nvSpPr>
              <p:spPr>
                <a:xfrm>
                  <a:off x="2083436" y="2909224"/>
                  <a:ext cx="1149465" cy="126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02" h="56775" extrusionOk="0">
                      <a:moveTo>
                        <a:pt x="50130" y="16412"/>
                      </a:moveTo>
                      <a:cubicBezTo>
                        <a:pt x="50130" y="16413"/>
                        <a:pt x="49135" y="18382"/>
                        <a:pt x="46729" y="20610"/>
                      </a:cubicBezTo>
                      <a:cubicBezTo>
                        <a:pt x="44322" y="22838"/>
                        <a:pt x="46192" y="26060"/>
                        <a:pt x="46192" y="26060"/>
                      </a:cubicBezTo>
                      <a:cubicBezTo>
                        <a:pt x="48778" y="24151"/>
                        <a:pt x="50130" y="16413"/>
                        <a:pt x="50130" y="16412"/>
                      </a:cubicBezTo>
                      <a:close/>
                      <a:moveTo>
                        <a:pt x="31252" y="1"/>
                      </a:moveTo>
                      <a:cubicBezTo>
                        <a:pt x="31252" y="1"/>
                        <a:pt x="27611" y="2428"/>
                        <a:pt x="21783" y="4894"/>
                      </a:cubicBezTo>
                      <a:cubicBezTo>
                        <a:pt x="15975" y="7361"/>
                        <a:pt x="20351" y="11021"/>
                        <a:pt x="17765" y="16034"/>
                      </a:cubicBezTo>
                      <a:cubicBezTo>
                        <a:pt x="16843" y="17809"/>
                        <a:pt x="15807" y="18498"/>
                        <a:pt x="14816" y="18498"/>
                      </a:cubicBezTo>
                      <a:cubicBezTo>
                        <a:pt x="12088" y="18498"/>
                        <a:pt x="9708" y="13277"/>
                        <a:pt x="11021" y="11161"/>
                      </a:cubicBezTo>
                      <a:lnTo>
                        <a:pt x="11021" y="11161"/>
                      </a:lnTo>
                      <a:cubicBezTo>
                        <a:pt x="11020" y="11162"/>
                        <a:pt x="1" y="25444"/>
                        <a:pt x="4735" y="30476"/>
                      </a:cubicBezTo>
                      <a:cubicBezTo>
                        <a:pt x="9470" y="35569"/>
                        <a:pt x="12613" y="36026"/>
                        <a:pt x="9987" y="40502"/>
                      </a:cubicBezTo>
                      <a:cubicBezTo>
                        <a:pt x="7520" y="44660"/>
                        <a:pt x="6844" y="54925"/>
                        <a:pt x="12513" y="56775"/>
                      </a:cubicBezTo>
                      <a:lnTo>
                        <a:pt x="47146" y="56675"/>
                      </a:lnTo>
                      <a:cubicBezTo>
                        <a:pt x="48121" y="53870"/>
                        <a:pt x="51702" y="36026"/>
                        <a:pt x="49494" y="33202"/>
                      </a:cubicBezTo>
                      <a:cubicBezTo>
                        <a:pt x="46928" y="29939"/>
                        <a:pt x="44441" y="30258"/>
                        <a:pt x="42929" y="25125"/>
                      </a:cubicBezTo>
                      <a:cubicBezTo>
                        <a:pt x="41378" y="19973"/>
                        <a:pt x="46589" y="22659"/>
                        <a:pt x="44560" y="18282"/>
                      </a:cubicBezTo>
                      <a:cubicBezTo>
                        <a:pt x="42551" y="13886"/>
                        <a:pt x="40880" y="13329"/>
                        <a:pt x="40880" y="13329"/>
                      </a:cubicBezTo>
                      <a:cubicBezTo>
                        <a:pt x="39229" y="18282"/>
                        <a:pt x="37956" y="16014"/>
                        <a:pt x="36583" y="21903"/>
                      </a:cubicBezTo>
                      <a:cubicBezTo>
                        <a:pt x="35231" y="27811"/>
                        <a:pt x="35589" y="26637"/>
                        <a:pt x="32525" y="27453"/>
                      </a:cubicBezTo>
                      <a:cubicBezTo>
                        <a:pt x="32380" y="27491"/>
                        <a:pt x="32249" y="27510"/>
                        <a:pt x="32132" y="27510"/>
                      </a:cubicBezTo>
                      <a:cubicBezTo>
                        <a:pt x="29784" y="27510"/>
                        <a:pt x="33016" y="19983"/>
                        <a:pt x="36464" y="15398"/>
                      </a:cubicBezTo>
                      <a:cubicBezTo>
                        <a:pt x="40065" y="10564"/>
                        <a:pt x="35509" y="2388"/>
                        <a:pt x="35509" y="2388"/>
                      </a:cubicBezTo>
                      <a:cubicBezTo>
                        <a:pt x="35509" y="2388"/>
                        <a:pt x="30070" y="8274"/>
                        <a:pt x="27210" y="8274"/>
                      </a:cubicBezTo>
                      <a:cubicBezTo>
                        <a:pt x="26932" y="8274"/>
                        <a:pt x="26679" y="8218"/>
                        <a:pt x="26458" y="8097"/>
                      </a:cubicBezTo>
                      <a:cubicBezTo>
                        <a:pt x="23952" y="6744"/>
                        <a:pt x="31252" y="1"/>
                        <a:pt x="3125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6"/>
                <p:cNvSpPr/>
                <p:nvPr/>
              </p:nvSpPr>
              <p:spPr>
                <a:xfrm>
                  <a:off x="3299225" y="3113100"/>
                  <a:ext cx="996650" cy="93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66" h="37579" extrusionOk="0">
                      <a:moveTo>
                        <a:pt x="23574" y="1"/>
                      </a:moveTo>
                      <a:cubicBezTo>
                        <a:pt x="23574" y="1"/>
                        <a:pt x="23533" y="15"/>
                        <a:pt x="23461" y="44"/>
                      </a:cubicBezTo>
                      <a:lnTo>
                        <a:pt x="23461" y="44"/>
                      </a:lnTo>
                      <a:cubicBezTo>
                        <a:pt x="23520" y="24"/>
                        <a:pt x="23559" y="9"/>
                        <a:pt x="23574" y="1"/>
                      </a:cubicBezTo>
                      <a:close/>
                      <a:moveTo>
                        <a:pt x="23461" y="44"/>
                      </a:moveTo>
                      <a:cubicBezTo>
                        <a:pt x="22410" y="404"/>
                        <a:pt x="14849" y="2579"/>
                        <a:pt x="17108" y="5253"/>
                      </a:cubicBezTo>
                      <a:cubicBezTo>
                        <a:pt x="20793" y="9592"/>
                        <a:pt x="19900" y="10378"/>
                        <a:pt x="17718" y="10378"/>
                      </a:cubicBezTo>
                      <a:cubicBezTo>
                        <a:pt x="16476" y="10378"/>
                        <a:pt x="14817" y="10124"/>
                        <a:pt x="13347" y="10124"/>
                      </a:cubicBezTo>
                      <a:cubicBezTo>
                        <a:pt x="12532" y="10124"/>
                        <a:pt x="11776" y="10202"/>
                        <a:pt x="11180" y="10445"/>
                      </a:cubicBezTo>
                      <a:cubicBezTo>
                        <a:pt x="9848" y="11002"/>
                        <a:pt x="9052" y="12732"/>
                        <a:pt x="8992" y="14085"/>
                      </a:cubicBezTo>
                      <a:cubicBezTo>
                        <a:pt x="8972" y="15080"/>
                        <a:pt x="9171" y="16054"/>
                        <a:pt x="9251" y="17009"/>
                      </a:cubicBezTo>
                      <a:cubicBezTo>
                        <a:pt x="9330" y="18143"/>
                        <a:pt x="9251" y="19257"/>
                        <a:pt x="8992" y="20351"/>
                      </a:cubicBezTo>
                      <a:cubicBezTo>
                        <a:pt x="8952" y="20550"/>
                        <a:pt x="8853" y="20769"/>
                        <a:pt x="8674" y="20769"/>
                      </a:cubicBezTo>
                      <a:cubicBezTo>
                        <a:pt x="8535" y="20769"/>
                        <a:pt x="8395" y="20650"/>
                        <a:pt x="8336" y="20530"/>
                      </a:cubicBezTo>
                      <a:cubicBezTo>
                        <a:pt x="7401" y="19217"/>
                        <a:pt x="6446" y="16472"/>
                        <a:pt x="7560" y="15020"/>
                      </a:cubicBezTo>
                      <a:lnTo>
                        <a:pt x="7560" y="15020"/>
                      </a:lnTo>
                      <a:cubicBezTo>
                        <a:pt x="7560" y="15020"/>
                        <a:pt x="1" y="17646"/>
                        <a:pt x="3562" y="20789"/>
                      </a:cubicBezTo>
                      <a:cubicBezTo>
                        <a:pt x="7122" y="24011"/>
                        <a:pt x="9529" y="24250"/>
                        <a:pt x="7381" y="27154"/>
                      </a:cubicBezTo>
                      <a:cubicBezTo>
                        <a:pt x="5392" y="29880"/>
                        <a:pt x="4676" y="36484"/>
                        <a:pt x="9052" y="37578"/>
                      </a:cubicBezTo>
                      <a:lnTo>
                        <a:pt x="35927" y="36842"/>
                      </a:lnTo>
                      <a:cubicBezTo>
                        <a:pt x="36762" y="35012"/>
                        <a:pt x="39866" y="23474"/>
                        <a:pt x="38195" y="21684"/>
                      </a:cubicBezTo>
                      <a:cubicBezTo>
                        <a:pt x="36285" y="19655"/>
                        <a:pt x="34335" y="19894"/>
                        <a:pt x="33241" y="16611"/>
                      </a:cubicBezTo>
                      <a:cubicBezTo>
                        <a:pt x="32147" y="13329"/>
                        <a:pt x="36902" y="13070"/>
                        <a:pt x="35430" y="10285"/>
                      </a:cubicBezTo>
                      <a:cubicBezTo>
                        <a:pt x="33977" y="7500"/>
                        <a:pt x="32684" y="7162"/>
                        <a:pt x="32684" y="7162"/>
                      </a:cubicBezTo>
                      <a:cubicBezTo>
                        <a:pt x="31292" y="10385"/>
                        <a:pt x="30257" y="7719"/>
                        <a:pt x="29124" y="11539"/>
                      </a:cubicBezTo>
                      <a:cubicBezTo>
                        <a:pt x="27950" y="15378"/>
                        <a:pt x="28069" y="17387"/>
                        <a:pt x="25682" y="17964"/>
                      </a:cubicBezTo>
                      <a:cubicBezTo>
                        <a:pt x="25542" y="17999"/>
                        <a:pt x="25406" y="18016"/>
                        <a:pt x="25275" y="18016"/>
                      </a:cubicBezTo>
                      <a:cubicBezTo>
                        <a:pt x="23162" y="18016"/>
                        <a:pt x="22210" y="13680"/>
                        <a:pt x="24906" y="10683"/>
                      </a:cubicBezTo>
                      <a:cubicBezTo>
                        <a:pt x="27811" y="7520"/>
                        <a:pt x="25285" y="4875"/>
                        <a:pt x="25284" y="4875"/>
                      </a:cubicBezTo>
                      <a:lnTo>
                        <a:pt x="25284" y="4875"/>
                      </a:lnTo>
                      <a:cubicBezTo>
                        <a:pt x="25284" y="4875"/>
                        <a:pt x="23585" y="7753"/>
                        <a:pt x="22228" y="7753"/>
                      </a:cubicBezTo>
                      <a:cubicBezTo>
                        <a:pt x="21970" y="7753"/>
                        <a:pt x="21724" y="7649"/>
                        <a:pt x="21505" y="7401"/>
                      </a:cubicBezTo>
                      <a:cubicBezTo>
                        <a:pt x="17381" y="2727"/>
                        <a:pt x="22613" y="384"/>
                        <a:pt x="23461" y="4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5" name="Google Shape;125;p6"/>
              <p:cNvSpPr/>
              <p:nvPr/>
            </p:nvSpPr>
            <p:spPr>
              <a:xfrm>
                <a:off x="1167062" y="4267822"/>
                <a:ext cx="628397" cy="555499"/>
              </a:xfrm>
              <a:custGeom>
                <a:avLst/>
                <a:gdLst/>
                <a:ahLst/>
                <a:cxnLst/>
                <a:rect l="l" t="t" r="r" b="b"/>
                <a:pathLst>
                  <a:path w="31550" h="27890" extrusionOk="0">
                    <a:moveTo>
                      <a:pt x="19077" y="0"/>
                    </a:moveTo>
                    <a:cubicBezTo>
                      <a:pt x="19077" y="1"/>
                      <a:pt x="16829" y="1194"/>
                      <a:pt x="13308" y="2407"/>
                    </a:cubicBezTo>
                    <a:cubicBezTo>
                      <a:pt x="9747" y="3621"/>
                      <a:pt x="12174" y="5312"/>
                      <a:pt x="10841" y="7878"/>
                    </a:cubicBezTo>
                    <a:cubicBezTo>
                      <a:pt x="10483" y="8534"/>
                      <a:pt x="10265" y="8932"/>
                      <a:pt x="10026" y="9071"/>
                    </a:cubicBezTo>
                    <a:cubicBezTo>
                      <a:pt x="10026" y="9071"/>
                      <a:pt x="7460" y="12354"/>
                      <a:pt x="7241" y="14502"/>
                    </a:cubicBezTo>
                    <a:cubicBezTo>
                      <a:pt x="7197" y="14893"/>
                      <a:pt x="7087" y="15058"/>
                      <a:pt x="6943" y="15058"/>
                    </a:cubicBezTo>
                    <a:cubicBezTo>
                      <a:pt x="6303" y="15058"/>
                      <a:pt x="4995" y="11796"/>
                      <a:pt x="5888" y="10643"/>
                    </a:cubicBezTo>
                    <a:lnTo>
                      <a:pt x="5888" y="10643"/>
                    </a:lnTo>
                    <a:cubicBezTo>
                      <a:pt x="5888" y="10643"/>
                      <a:pt x="0" y="12513"/>
                      <a:pt x="2884" y="14999"/>
                    </a:cubicBezTo>
                    <a:cubicBezTo>
                      <a:pt x="5769" y="17446"/>
                      <a:pt x="7679" y="17705"/>
                      <a:pt x="6067" y="19893"/>
                    </a:cubicBezTo>
                    <a:cubicBezTo>
                      <a:pt x="4575" y="21922"/>
                      <a:pt x="4158" y="26975"/>
                      <a:pt x="7639" y="27890"/>
                    </a:cubicBezTo>
                    <a:lnTo>
                      <a:pt x="28765" y="27850"/>
                    </a:lnTo>
                    <a:cubicBezTo>
                      <a:pt x="29362" y="26458"/>
                      <a:pt x="31550" y="17705"/>
                      <a:pt x="30177" y="16312"/>
                    </a:cubicBezTo>
                    <a:cubicBezTo>
                      <a:pt x="28626" y="14721"/>
                      <a:pt x="27094" y="14860"/>
                      <a:pt x="26179" y="12334"/>
                    </a:cubicBezTo>
                    <a:cubicBezTo>
                      <a:pt x="25244" y="9788"/>
                      <a:pt x="28964" y="9668"/>
                      <a:pt x="27750" y="7500"/>
                    </a:cubicBezTo>
                    <a:cubicBezTo>
                      <a:pt x="26537" y="5352"/>
                      <a:pt x="25502" y="5073"/>
                      <a:pt x="25502" y="5073"/>
                    </a:cubicBezTo>
                    <a:cubicBezTo>
                      <a:pt x="24488" y="7500"/>
                      <a:pt x="23652" y="5451"/>
                      <a:pt x="22797" y="8355"/>
                    </a:cubicBezTo>
                    <a:cubicBezTo>
                      <a:pt x="21981" y="11260"/>
                      <a:pt x="22121" y="12811"/>
                      <a:pt x="20231" y="13209"/>
                    </a:cubicBezTo>
                    <a:cubicBezTo>
                      <a:pt x="20136" y="13230"/>
                      <a:pt x="20043" y="13239"/>
                      <a:pt x="19953" y="13239"/>
                    </a:cubicBezTo>
                    <a:cubicBezTo>
                      <a:pt x="18273" y="13239"/>
                      <a:pt x="17359" y="9864"/>
                      <a:pt x="19435" y="7599"/>
                    </a:cubicBezTo>
                    <a:cubicBezTo>
                      <a:pt x="21623" y="5252"/>
                      <a:pt x="19594" y="3183"/>
                      <a:pt x="19594" y="3183"/>
                    </a:cubicBezTo>
                    <a:lnTo>
                      <a:pt x="19594" y="3183"/>
                    </a:lnTo>
                    <a:cubicBezTo>
                      <a:pt x="19594" y="3183"/>
                      <a:pt x="18289" y="4142"/>
                      <a:pt x="16987" y="4142"/>
                    </a:cubicBezTo>
                    <a:cubicBezTo>
                      <a:pt x="16697" y="4142"/>
                      <a:pt x="16408" y="4095"/>
                      <a:pt x="16133" y="3979"/>
                    </a:cubicBezTo>
                    <a:cubicBezTo>
                      <a:pt x="14601" y="3303"/>
                      <a:pt x="19076" y="1"/>
                      <a:pt x="19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6" name="Google Shape;126;p6"/>
            <p:cNvSpPr/>
            <p:nvPr/>
          </p:nvSpPr>
          <p:spPr>
            <a:xfrm rot="-1145812" flipH="1">
              <a:off x="8136982" y="3692050"/>
              <a:ext cx="1085004" cy="1405394"/>
            </a:xfrm>
            <a:custGeom>
              <a:avLst/>
              <a:gdLst/>
              <a:ahLst/>
              <a:cxnLst/>
              <a:rect l="l" t="t" r="r" b="b"/>
              <a:pathLst>
                <a:path w="33520" h="43417" extrusionOk="0">
                  <a:moveTo>
                    <a:pt x="10881" y="0"/>
                  </a:moveTo>
                  <a:lnTo>
                    <a:pt x="10881" y="0"/>
                  </a:lnTo>
                  <a:cubicBezTo>
                    <a:pt x="10981" y="298"/>
                    <a:pt x="11776" y="2686"/>
                    <a:pt x="11498" y="4575"/>
                  </a:cubicBezTo>
                  <a:cubicBezTo>
                    <a:pt x="11219" y="6624"/>
                    <a:pt x="12453" y="7261"/>
                    <a:pt x="12453" y="7261"/>
                  </a:cubicBezTo>
                  <a:cubicBezTo>
                    <a:pt x="12453" y="7261"/>
                    <a:pt x="13268" y="1890"/>
                    <a:pt x="12154" y="1194"/>
                  </a:cubicBezTo>
                  <a:cubicBezTo>
                    <a:pt x="11180" y="597"/>
                    <a:pt x="10941" y="139"/>
                    <a:pt x="10881" y="0"/>
                  </a:cubicBezTo>
                  <a:close/>
                  <a:moveTo>
                    <a:pt x="10085" y="5152"/>
                  </a:moveTo>
                  <a:cubicBezTo>
                    <a:pt x="10085" y="5153"/>
                    <a:pt x="8514" y="7480"/>
                    <a:pt x="5709" y="10404"/>
                  </a:cubicBezTo>
                  <a:cubicBezTo>
                    <a:pt x="2884" y="13308"/>
                    <a:pt x="6107" y="14383"/>
                    <a:pt x="6087" y="17983"/>
                  </a:cubicBezTo>
                  <a:cubicBezTo>
                    <a:pt x="6087" y="18878"/>
                    <a:pt x="6027" y="19475"/>
                    <a:pt x="5888" y="19754"/>
                  </a:cubicBezTo>
                  <a:cubicBezTo>
                    <a:pt x="5888" y="19754"/>
                    <a:pt x="5212" y="25662"/>
                    <a:pt x="6087" y="28327"/>
                  </a:cubicBezTo>
                  <a:cubicBezTo>
                    <a:pt x="6314" y="29020"/>
                    <a:pt x="6177" y="29301"/>
                    <a:pt x="5855" y="29301"/>
                  </a:cubicBezTo>
                  <a:cubicBezTo>
                    <a:pt x="4936" y="29301"/>
                    <a:pt x="2520" y="27013"/>
                    <a:pt x="2785" y="25423"/>
                  </a:cubicBezTo>
                  <a:lnTo>
                    <a:pt x="2785" y="25423"/>
                  </a:lnTo>
                  <a:cubicBezTo>
                    <a:pt x="2785" y="25423"/>
                    <a:pt x="0" y="29163"/>
                    <a:pt x="4038" y="30993"/>
                  </a:cubicBezTo>
                  <a:cubicBezTo>
                    <a:pt x="8076" y="32823"/>
                    <a:pt x="7957" y="31092"/>
                    <a:pt x="7480" y="34395"/>
                  </a:cubicBezTo>
                  <a:cubicBezTo>
                    <a:pt x="7071" y="37387"/>
                    <a:pt x="9093" y="43416"/>
                    <a:pt x="12765" y="43416"/>
                  </a:cubicBezTo>
                  <a:cubicBezTo>
                    <a:pt x="12852" y="43416"/>
                    <a:pt x="12941" y="43413"/>
                    <a:pt x="13030" y="43406"/>
                  </a:cubicBezTo>
                  <a:lnTo>
                    <a:pt x="33519" y="34773"/>
                  </a:lnTo>
                  <a:cubicBezTo>
                    <a:pt x="33380" y="32863"/>
                    <a:pt x="31092" y="21444"/>
                    <a:pt x="29083" y="20291"/>
                  </a:cubicBezTo>
                  <a:cubicBezTo>
                    <a:pt x="26775" y="18998"/>
                    <a:pt x="25383" y="19793"/>
                    <a:pt x="23195" y="17128"/>
                  </a:cubicBezTo>
                  <a:cubicBezTo>
                    <a:pt x="21007" y="14462"/>
                    <a:pt x="24567" y="12811"/>
                    <a:pt x="22280" y="10702"/>
                  </a:cubicBezTo>
                  <a:cubicBezTo>
                    <a:pt x="20116" y="8727"/>
                    <a:pt x="18984" y="8673"/>
                    <a:pt x="18868" y="8673"/>
                  </a:cubicBezTo>
                  <a:cubicBezTo>
                    <a:pt x="18861" y="8673"/>
                    <a:pt x="18858" y="8673"/>
                    <a:pt x="18858" y="8673"/>
                  </a:cubicBezTo>
                  <a:cubicBezTo>
                    <a:pt x="19097" y="12015"/>
                    <a:pt x="17247" y="9907"/>
                    <a:pt x="17883" y="13726"/>
                  </a:cubicBezTo>
                  <a:cubicBezTo>
                    <a:pt x="18560" y="17565"/>
                    <a:pt x="19455" y="19356"/>
                    <a:pt x="17864" y="20589"/>
                  </a:cubicBezTo>
                  <a:cubicBezTo>
                    <a:pt x="17654" y="20752"/>
                    <a:pt x="17423" y="20827"/>
                    <a:pt x="17181" y="20827"/>
                  </a:cubicBezTo>
                  <a:cubicBezTo>
                    <a:pt x="15563" y="20827"/>
                    <a:pt x="13469" y="17438"/>
                    <a:pt x="14283" y="14184"/>
                  </a:cubicBezTo>
                  <a:cubicBezTo>
                    <a:pt x="15238" y="10424"/>
                    <a:pt x="12194" y="8773"/>
                    <a:pt x="12194" y="8773"/>
                  </a:cubicBezTo>
                  <a:cubicBezTo>
                    <a:pt x="12194" y="8773"/>
                    <a:pt x="11136" y="11149"/>
                    <a:pt x="9432" y="11149"/>
                  </a:cubicBezTo>
                  <a:cubicBezTo>
                    <a:pt x="9372" y="11149"/>
                    <a:pt x="9311" y="11146"/>
                    <a:pt x="9250" y="11140"/>
                  </a:cubicBezTo>
                  <a:cubicBezTo>
                    <a:pt x="7420" y="10961"/>
                    <a:pt x="10085" y="5153"/>
                    <a:pt x="10085" y="51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7172775" y="4321175"/>
              <a:ext cx="2007700" cy="840075"/>
            </a:xfrm>
            <a:custGeom>
              <a:avLst/>
              <a:gdLst/>
              <a:ahLst/>
              <a:cxnLst/>
              <a:rect l="l" t="t" r="r" b="b"/>
              <a:pathLst>
                <a:path w="80308" h="33603" extrusionOk="0">
                  <a:moveTo>
                    <a:pt x="79279" y="0"/>
                  </a:moveTo>
                  <a:cubicBezTo>
                    <a:pt x="78072" y="0"/>
                    <a:pt x="78020" y="3587"/>
                    <a:pt x="78278" y="5052"/>
                  </a:cubicBezTo>
                  <a:lnTo>
                    <a:pt x="78278" y="5052"/>
                  </a:lnTo>
                  <a:cubicBezTo>
                    <a:pt x="78173" y="4478"/>
                    <a:pt x="77033" y="3947"/>
                    <a:pt x="76080" y="3947"/>
                  </a:cubicBezTo>
                  <a:cubicBezTo>
                    <a:pt x="75879" y="3947"/>
                    <a:pt x="75686" y="3971"/>
                    <a:pt x="75513" y="4022"/>
                  </a:cubicBezTo>
                  <a:cubicBezTo>
                    <a:pt x="73325" y="4719"/>
                    <a:pt x="73823" y="7643"/>
                    <a:pt x="74399" y="8816"/>
                  </a:cubicBezTo>
                  <a:cubicBezTo>
                    <a:pt x="73942" y="7921"/>
                    <a:pt x="73385" y="7026"/>
                    <a:pt x="72888" y="6907"/>
                  </a:cubicBezTo>
                  <a:cubicBezTo>
                    <a:pt x="72849" y="6895"/>
                    <a:pt x="72812" y="6890"/>
                    <a:pt x="72779" y="6890"/>
                  </a:cubicBezTo>
                  <a:cubicBezTo>
                    <a:pt x="72638" y="6890"/>
                    <a:pt x="72542" y="6985"/>
                    <a:pt x="72510" y="7145"/>
                  </a:cubicBezTo>
                  <a:cubicBezTo>
                    <a:pt x="72412" y="7035"/>
                    <a:pt x="72321" y="6978"/>
                    <a:pt x="72224" y="6978"/>
                  </a:cubicBezTo>
                  <a:cubicBezTo>
                    <a:pt x="72164" y="6978"/>
                    <a:pt x="72101" y="7000"/>
                    <a:pt x="72032" y="7046"/>
                  </a:cubicBezTo>
                  <a:cubicBezTo>
                    <a:pt x="71634" y="7325"/>
                    <a:pt x="71595" y="8319"/>
                    <a:pt x="71634" y="9254"/>
                  </a:cubicBezTo>
                  <a:cubicBezTo>
                    <a:pt x="71256" y="7066"/>
                    <a:pt x="69466" y="5335"/>
                    <a:pt x="66960" y="5216"/>
                  </a:cubicBezTo>
                  <a:cubicBezTo>
                    <a:pt x="66833" y="5209"/>
                    <a:pt x="66711" y="5205"/>
                    <a:pt x="66595" y="5205"/>
                  </a:cubicBezTo>
                  <a:cubicBezTo>
                    <a:pt x="65429" y="5205"/>
                    <a:pt x="64771" y="5534"/>
                    <a:pt x="64771" y="5534"/>
                  </a:cubicBezTo>
                  <a:cubicBezTo>
                    <a:pt x="64352" y="4719"/>
                    <a:pt x="63716" y="4272"/>
                    <a:pt x="63085" y="4272"/>
                  </a:cubicBezTo>
                  <a:cubicBezTo>
                    <a:pt x="62668" y="4272"/>
                    <a:pt x="62255" y="4467"/>
                    <a:pt x="61907" y="4878"/>
                  </a:cubicBezTo>
                  <a:cubicBezTo>
                    <a:pt x="61012" y="5952"/>
                    <a:pt x="61370" y="7205"/>
                    <a:pt x="61787" y="8797"/>
                  </a:cubicBezTo>
                  <a:cubicBezTo>
                    <a:pt x="61512" y="8642"/>
                    <a:pt x="61217" y="8547"/>
                    <a:pt x="60942" y="8547"/>
                  </a:cubicBezTo>
                  <a:cubicBezTo>
                    <a:pt x="60400" y="8547"/>
                    <a:pt x="59937" y="8915"/>
                    <a:pt x="59858" y="9930"/>
                  </a:cubicBezTo>
                  <a:cubicBezTo>
                    <a:pt x="59778" y="10627"/>
                    <a:pt x="59858" y="11243"/>
                    <a:pt x="59977" y="11780"/>
                  </a:cubicBezTo>
                  <a:cubicBezTo>
                    <a:pt x="59510" y="11508"/>
                    <a:pt x="58905" y="11358"/>
                    <a:pt x="58278" y="11358"/>
                  </a:cubicBezTo>
                  <a:cubicBezTo>
                    <a:pt x="56667" y="11358"/>
                    <a:pt x="54913" y="12349"/>
                    <a:pt x="54984" y="14784"/>
                  </a:cubicBezTo>
                  <a:cubicBezTo>
                    <a:pt x="55004" y="16793"/>
                    <a:pt x="55979" y="17848"/>
                    <a:pt x="56874" y="18305"/>
                  </a:cubicBezTo>
                  <a:cubicBezTo>
                    <a:pt x="55561" y="18445"/>
                    <a:pt x="53990" y="19200"/>
                    <a:pt x="54785" y="20334"/>
                  </a:cubicBezTo>
                  <a:cubicBezTo>
                    <a:pt x="55064" y="20692"/>
                    <a:pt x="55322" y="20871"/>
                    <a:pt x="55601" y="20931"/>
                  </a:cubicBezTo>
                  <a:cubicBezTo>
                    <a:pt x="55283" y="21190"/>
                    <a:pt x="54905" y="21548"/>
                    <a:pt x="54586" y="21926"/>
                  </a:cubicBezTo>
                  <a:cubicBezTo>
                    <a:pt x="54321" y="21568"/>
                    <a:pt x="53971" y="21326"/>
                    <a:pt x="53591" y="21326"/>
                  </a:cubicBezTo>
                  <a:cubicBezTo>
                    <a:pt x="53232" y="21326"/>
                    <a:pt x="52845" y="21543"/>
                    <a:pt x="52478" y="22085"/>
                  </a:cubicBezTo>
                  <a:cubicBezTo>
                    <a:pt x="52517" y="21767"/>
                    <a:pt x="52338" y="18584"/>
                    <a:pt x="51483" y="17748"/>
                  </a:cubicBezTo>
                  <a:cubicBezTo>
                    <a:pt x="51135" y="17392"/>
                    <a:pt x="50856" y="17201"/>
                    <a:pt x="50636" y="17201"/>
                  </a:cubicBezTo>
                  <a:cubicBezTo>
                    <a:pt x="50314" y="17201"/>
                    <a:pt x="50117" y="17608"/>
                    <a:pt x="50011" y="18504"/>
                  </a:cubicBezTo>
                  <a:cubicBezTo>
                    <a:pt x="49812" y="17450"/>
                    <a:pt x="48917" y="16217"/>
                    <a:pt x="47564" y="15859"/>
                  </a:cubicBezTo>
                  <a:cubicBezTo>
                    <a:pt x="47341" y="15793"/>
                    <a:pt x="47093" y="15758"/>
                    <a:pt x="46839" y="15758"/>
                  </a:cubicBezTo>
                  <a:cubicBezTo>
                    <a:pt x="45715" y="15758"/>
                    <a:pt x="44456" y="16429"/>
                    <a:pt x="44521" y="17987"/>
                  </a:cubicBezTo>
                  <a:cubicBezTo>
                    <a:pt x="44405" y="17730"/>
                    <a:pt x="44248" y="17621"/>
                    <a:pt x="44067" y="17621"/>
                  </a:cubicBezTo>
                  <a:cubicBezTo>
                    <a:pt x="43715" y="17621"/>
                    <a:pt x="43276" y="18037"/>
                    <a:pt x="42888" y="18573"/>
                  </a:cubicBezTo>
                  <a:lnTo>
                    <a:pt x="42888" y="18573"/>
                  </a:lnTo>
                  <a:cubicBezTo>
                    <a:pt x="43078" y="17879"/>
                    <a:pt x="42413" y="17433"/>
                    <a:pt x="41656" y="17251"/>
                  </a:cubicBezTo>
                  <a:cubicBezTo>
                    <a:pt x="41293" y="17162"/>
                    <a:pt x="40943" y="17122"/>
                    <a:pt x="40607" y="17122"/>
                  </a:cubicBezTo>
                  <a:cubicBezTo>
                    <a:pt x="38532" y="17122"/>
                    <a:pt x="37041" y="18683"/>
                    <a:pt x="36922" y="20155"/>
                  </a:cubicBezTo>
                  <a:cubicBezTo>
                    <a:pt x="36663" y="19937"/>
                    <a:pt x="36265" y="19698"/>
                    <a:pt x="35788" y="19638"/>
                  </a:cubicBezTo>
                  <a:cubicBezTo>
                    <a:pt x="35694" y="19622"/>
                    <a:pt x="35604" y="19615"/>
                    <a:pt x="35520" y="19615"/>
                  </a:cubicBezTo>
                  <a:cubicBezTo>
                    <a:pt x="34636" y="19615"/>
                    <a:pt x="34251" y="20424"/>
                    <a:pt x="34196" y="21150"/>
                  </a:cubicBezTo>
                  <a:cubicBezTo>
                    <a:pt x="33610" y="20673"/>
                    <a:pt x="32726" y="20243"/>
                    <a:pt x="31875" y="20243"/>
                  </a:cubicBezTo>
                  <a:cubicBezTo>
                    <a:pt x="31484" y="20243"/>
                    <a:pt x="31100" y="20334"/>
                    <a:pt x="30755" y="20553"/>
                  </a:cubicBezTo>
                  <a:cubicBezTo>
                    <a:pt x="29720" y="21190"/>
                    <a:pt x="30158" y="22423"/>
                    <a:pt x="30695" y="23219"/>
                  </a:cubicBezTo>
                  <a:cubicBezTo>
                    <a:pt x="30631" y="23207"/>
                    <a:pt x="30567" y="23202"/>
                    <a:pt x="30503" y="23202"/>
                  </a:cubicBezTo>
                  <a:cubicBezTo>
                    <a:pt x="30348" y="23202"/>
                    <a:pt x="30193" y="23230"/>
                    <a:pt x="30039" y="23259"/>
                  </a:cubicBezTo>
                  <a:cubicBezTo>
                    <a:pt x="29860" y="22642"/>
                    <a:pt x="29522" y="22145"/>
                    <a:pt x="28984" y="21926"/>
                  </a:cubicBezTo>
                  <a:cubicBezTo>
                    <a:pt x="28395" y="21631"/>
                    <a:pt x="27788" y="21510"/>
                    <a:pt x="27245" y="21510"/>
                  </a:cubicBezTo>
                  <a:cubicBezTo>
                    <a:pt x="26798" y="21510"/>
                    <a:pt x="26394" y="21592"/>
                    <a:pt x="26080" y="21727"/>
                  </a:cubicBezTo>
                  <a:cubicBezTo>
                    <a:pt x="26458" y="20732"/>
                    <a:pt x="26498" y="19340"/>
                    <a:pt x="25165" y="19101"/>
                  </a:cubicBezTo>
                  <a:cubicBezTo>
                    <a:pt x="25037" y="19079"/>
                    <a:pt x="24910" y="19068"/>
                    <a:pt x="24785" y="19068"/>
                  </a:cubicBezTo>
                  <a:cubicBezTo>
                    <a:pt x="23561" y="19068"/>
                    <a:pt x="22458" y="20065"/>
                    <a:pt x="21863" y="20931"/>
                  </a:cubicBezTo>
                  <a:cubicBezTo>
                    <a:pt x="21612" y="20386"/>
                    <a:pt x="21122" y="19896"/>
                    <a:pt x="20465" y="19896"/>
                  </a:cubicBezTo>
                  <a:cubicBezTo>
                    <a:pt x="20234" y="19896"/>
                    <a:pt x="19983" y="19956"/>
                    <a:pt x="19714" y="20096"/>
                  </a:cubicBezTo>
                  <a:cubicBezTo>
                    <a:pt x="19257" y="20354"/>
                    <a:pt x="18919" y="20653"/>
                    <a:pt x="18720" y="20951"/>
                  </a:cubicBezTo>
                  <a:cubicBezTo>
                    <a:pt x="18261" y="19861"/>
                    <a:pt x="16508" y="18584"/>
                    <a:pt x="14895" y="18584"/>
                  </a:cubicBezTo>
                  <a:cubicBezTo>
                    <a:pt x="14271" y="18584"/>
                    <a:pt x="13669" y="18775"/>
                    <a:pt x="13170" y="19240"/>
                  </a:cubicBezTo>
                  <a:cubicBezTo>
                    <a:pt x="12115" y="20195"/>
                    <a:pt x="12334" y="21269"/>
                    <a:pt x="12752" y="22045"/>
                  </a:cubicBezTo>
                  <a:cubicBezTo>
                    <a:pt x="12131" y="21615"/>
                    <a:pt x="11289" y="21250"/>
                    <a:pt x="10731" y="21250"/>
                  </a:cubicBezTo>
                  <a:cubicBezTo>
                    <a:pt x="10359" y="21250"/>
                    <a:pt x="10114" y="21413"/>
                    <a:pt x="10146" y="21826"/>
                  </a:cubicBezTo>
                  <a:cubicBezTo>
                    <a:pt x="10166" y="22164"/>
                    <a:pt x="10285" y="22423"/>
                    <a:pt x="10464" y="22582"/>
                  </a:cubicBezTo>
                  <a:cubicBezTo>
                    <a:pt x="10067" y="22530"/>
                    <a:pt x="9610" y="22496"/>
                    <a:pt x="9168" y="22496"/>
                  </a:cubicBezTo>
                  <a:cubicBezTo>
                    <a:pt x="7928" y="22496"/>
                    <a:pt x="6811" y="22767"/>
                    <a:pt x="7500" y="23676"/>
                  </a:cubicBezTo>
                  <a:cubicBezTo>
                    <a:pt x="7759" y="24015"/>
                    <a:pt x="7978" y="24233"/>
                    <a:pt x="8236" y="24412"/>
                  </a:cubicBezTo>
                  <a:cubicBezTo>
                    <a:pt x="6545" y="24552"/>
                    <a:pt x="4198" y="25129"/>
                    <a:pt x="4855" y="26342"/>
                  </a:cubicBezTo>
                  <a:cubicBezTo>
                    <a:pt x="5054" y="26740"/>
                    <a:pt x="5272" y="26998"/>
                    <a:pt x="5491" y="27118"/>
                  </a:cubicBezTo>
                  <a:cubicBezTo>
                    <a:pt x="4656" y="27396"/>
                    <a:pt x="3721" y="27894"/>
                    <a:pt x="4477" y="28431"/>
                  </a:cubicBezTo>
                  <a:cubicBezTo>
                    <a:pt x="3681" y="28689"/>
                    <a:pt x="2905" y="29127"/>
                    <a:pt x="2368" y="29724"/>
                  </a:cubicBezTo>
                  <a:lnTo>
                    <a:pt x="1" y="33603"/>
                  </a:lnTo>
                  <a:lnTo>
                    <a:pt x="80288" y="33285"/>
                  </a:lnTo>
                  <a:lnTo>
                    <a:pt x="80308" y="501"/>
                  </a:lnTo>
                  <a:cubicBezTo>
                    <a:pt x="80069" y="302"/>
                    <a:pt x="79810" y="163"/>
                    <a:pt x="79572" y="64"/>
                  </a:cubicBezTo>
                  <a:cubicBezTo>
                    <a:pt x="79467" y="21"/>
                    <a:pt x="79370" y="0"/>
                    <a:pt x="792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103700" y="4662855"/>
              <a:ext cx="3176875" cy="167625"/>
            </a:xfrm>
            <a:custGeom>
              <a:avLst/>
              <a:gdLst/>
              <a:ahLst/>
              <a:cxnLst/>
              <a:rect l="l" t="t" r="r" b="b"/>
              <a:pathLst>
                <a:path w="127075" h="6705" extrusionOk="0">
                  <a:moveTo>
                    <a:pt x="0" y="0"/>
                  </a:moveTo>
                  <a:lnTo>
                    <a:pt x="63995" y="2626"/>
                  </a:lnTo>
                  <a:lnTo>
                    <a:pt x="41039" y="6704"/>
                  </a:lnTo>
                  <a:lnTo>
                    <a:pt x="41039" y="6704"/>
                  </a:lnTo>
                  <a:lnTo>
                    <a:pt x="127075" y="1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1B62-DD01-20FA-1B14-8284BAEAD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D9003-D820-F87D-F6E5-05C8BDE06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B6C2A-1E8F-A26F-66E8-000E705916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B322FF-41EB-95CF-723B-22159FDAB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A51C52-CD61-E4FF-20CD-34C05EDCA4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FC1226-26B9-DE32-BD17-F0A1F7092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9CB0D-A964-2DCB-5525-3E0E7EDD4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4E7C39-3890-F0A4-6513-00846E9CF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418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77F2E-A0A6-AEF7-451A-373184C45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9AF27-18E5-5460-9CF0-945361021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C3F358-AAC8-CC79-371F-58188A54B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70B078-0E55-1549-C91C-66359F239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13553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A28DC-952E-82A4-7E4F-BD1BCD35B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FC69AE-A7FF-A9CF-9899-683CAAADC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186406-AB32-49D3-E937-24A95A895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4222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F52B4-FB3E-A678-1FA8-9C6D94989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842A1-424E-9D14-E1C3-98919AB1D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96B03F-60E2-7EB6-E720-2D084690B9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614D4C-3A98-BDD7-6260-06D12E75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A7926-4850-4E57-A55E-3699F546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3D989F-E893-98AF-DDA1-B0230275B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47771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0326B-3C8F-1C6B-107F-E8A344108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865891-0ABD-C36A-84BC-6217F4D7E1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E93BFF-67EC-8C75-0B65-D53CBD425E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D3BECA-76B9-FC70-0C15-642A2DE87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273E4C-FE9E-7AD4-8A86-C79BFB5A1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B146B-9647-3807-1112-F35E06728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53624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E1C84-CF4B-8610-B581-9309D29A5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1B0B5D-4618-B9EA-A6EF-D7E530A8EC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DBED0-1FBD-832A-EBA0-3604C646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A0614-88DB-2F0D-EA18-57CA71017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D45A1-D6F6-ACD6-667D-697137F81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57760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D361ED-4BAF-E63A-6E85-EAE1ADE6B0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E94452-4204-2150-DE1F-6DF9FF87F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576B6-92C7-F3B7-50E4-51C96468A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99414-E37D-5B15-53A5-0BCE34055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FD277-965B-AFD1-5BD0-C5E63194D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9471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>
            <a:spLocks noGrp="1"/>
          </p:cNvSpPr>
          <p:nvPr>
            <p:ph type="pic" idx="2"/>
          </p:nvPr>
        </p:nvSpPr>
        <p:spPr>
          <a:xfrm>
            <a:off x="-28650" y="0"/>
            <a:ext cx="9201300" cy="51435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12" name="Google Shape;212;p10"/>
          <p:cNvSpPr txBox="1">
            <a:spLocks noGrp="1"/>
          </p:cNvSpPr>
          <p:nvPr>
            <p:ph type="title"/>
          </p:nvPr>
        </p:nvSpPr>
        <p:spPr>
          <a:xfrm>
            <a:off x="716700" y="574625"/>
            <a:ext cx="7710600" cy="536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29100" cy="14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438" name="Google Shape;438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19"/>
          <p:cNvSpPr/>
          <p:nvPr/>
        </p:nvSpPr>
        <p:spPr>
          <a:xfrm>
            <a:off x="-1" y="4434061"/>
            <a:ext cx="6461446" cy="718719"/>
          </a:xfrm>
          <a:custGeom>
            <a:avLst/>
            <a:gdLst/>
            <a:ahLst/>
            <a:cxnLst/>
            <a:rect l="l" t="t" r="r" b="b"/>
            <a:pathLst>
              <a:path w="152240" h="39328" extrusionOk="0">
                <a:moveTo>
                  <a:pt x="0" y="0"/>
                </a:moveTo>
                <a:lnTo>
                  <a:pt x="0" y="39328"/>
                </a:lnTo>
                <a:lnTo>
                  <a:pt x="152239" y="39328"/>
                </a:lnTo>
                <a:lnTo>
                  <a:pt x="152239" y="13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19"/>
          <p:cNvSpPr/>
          <p:nvPr/>
        </p:nvSpPr>
        <p:spPr>
          <a:xfrm>
            <a:off x="100" y="4670347"/>
            <a:ext cx="9143915" cy="490892"/>
          </a:xfrm>
          <a:custGeom>
            <a:avLst/>
            <a:gdLst/>
            <a:ahLst/>
            <a:cxnLst/>
            <a:rect l="l" t="t" r="r" b="b"/>
            <a:pathLst>
              <a:path w="152240" h="13926" extrusionOk="0">
                <a:moveTo>
                  <a:pt x="0" y="1"/>
                </a:moveTo>
                <a:lnTo>
                  <a:pt x="0" y="13926"/>
                </a:lnTo>
                <a:lnTo>
                  <a:pt x="152239" y="13926"/>
                </a:lnTo>
                <a:lnTo>
                  <a:pt x="15223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9"/>
          <p:cNvSpPr/>
          <p:nvPr/>
        </p:nvSpPr>
        <p:spPr>
          <a:xfrm flipH="1">
            <a:off x="5785800" y="4670355"/>
            <a:ext cx="3176875" cy="167625"/>
          </a:xfrm>
          <a:custGeom>
            <a:avLst/>
            <a:gdLst/>
            <a:ahLst/>
            <a:cxnLst/>
            <a:rect l="l" t="t" r="r" b="b"/>
            <a:pathLst>
              <a:path w="127075" h="6705" extrusionOk="0">
                <a:moveTo>
                  <a:pt x="0" y="0"/>
                </a:moveTo>
                <a:lnTo>
                  <a:pt x="63995" y="2626"/>
                </a:lnTo>
                <a:lnTo>
                  <a:pt x="41039" y="6704"/>
                </a:lnTo>
                <a:lnTo>
                  <a:pt x="41039" y="6704"/>
                </a:lnTo>
                <a:lnTo>
                  <a:pt x="127075" y="120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" name="Google Shape;770;p31"/>
          <p:cNvGrpSpPr/>
          <p:nvPr/>
        </p:nvGrpSpPr>
        <p:grpSpPr>
          <a:xfrm flipH="1">
            <a:off x="-382382" y="445013"/>
            <a:ext cx="9580991" cy="4716229"/>
            <a:chOff x="-31500" y="445013"/>
            <a:chExt cx="9580991" cy="4716229"/>
          </a:xfrm>
        </p:grpSpPr>
        <p:grpSp>
          <p:nvGrpSpPr>
            <p:cNvPr id="771" name="Google Shape;771;p31"/>
            <p:cNvGrpSpPr/>
            <p:nvPr/>
          </p:nvGrpSpPr>
          <p:grpSpPr>
            <a:xfrm>
              <a:off x="8036844" y="445013"/>
              <a:ext cx="1512647" cy="4456500"/>
              <a:chOff x="9752319" y="374363"/>
              <a:chExt cx="1512647" cy="4456500"/>
            </a:xfrm>
          </p:grpSpPr>
          <p:sp>
            <p:nvSpPr>
              <p:cNvPr id="772" name="Google Shape;772;p31"/>
              <p:cNvSpPr/>
              <p:nvPr/>
            </p:nvSpPr>
            <p:spPr>
              <a:xfrm rot="-343662">
                <a:off x="10590479" y="2291773"/>
                <a:ext cx="255148" cy="465497"/>
              </a:xfrm>
              <a:custGeom>
                <a:avLst/>
                <a:gdLst/>
                <a:ahLst/>
                <a:cxnLst/>
                <a:rect l="l" t="t" r="r" b="b"/>
                <a:pathLst>
                  <a:path w="10206" h="18620" extrusionOk="0">
                    <a:moveTo>
                      <a:pt x="10205" y="0"/>
                    </a:moveTo>
                    <a:lnTo>
                      <a:pt x="2308" y="10345"/>
                    </a:lnTo>
                    <a:lnTo>
                      <a:pt x="1" y="18620"/>
                    </a:lnTo>
                    <a:lnTo>
                      <a:pt x="1" y="18620"/>
                    </a:lnTo>
                    <a:lnTo>
                      <a:pt x="9927" y="2009"/>
                    </a:lnTo>
                    <a:lnTo>
                      <a:pt x="102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1"/>
              <p:cNvSpPr/>
              <p:nvPr/>
            </p:nvSpPr>
            <p:spPr>
              <a:xfrm rot="-343662">
                <a:off x="10714298" y="1158447"/>
                <a:ext cx="102474" cy="474971"/>
              </a:xfrm>
              <a:custGeom>
                <a:avLst/>
                <a:gdLst/>
                <a:ahLst/>
                <a:cxnLst/>
                <a:rect l="l" t="t" r="r" b="b"/>
                <a:pathLst>
                  <a:path w="4099" h="18999" extrusionOk="0">
                    <a:moveTo>
                      <a:pt x="1512" y="1"/>
                    </a:moveTo>
                    <a:lnTo>
                      <a:pt x="1" y="1473"/>
                    </a:lnTo>
                    <a:lnTo>
                      <a:pt x="1572" y="18998"/>
                    </a:lnTo>
                    <a:lnTo>
                      <a:pt x="4098" y="9927"/>
                    </a:lnTo>
                    <a:lnTo>
                      <a:pt x="151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1"/>
              <p:cNvSpPr/>
              <p:nvPr/>
            </p:nvSpPr>
            <p:spPr>
              <a:xfrm>
                <a:off x="10509400" y="914938"/>
                <a:ext cx="212375" cy="591350"/>
              </a:xfrm>
              <a:custGeom>
                <a:avLst/>
                <a:gdLst/>
                <a:ahLst/>
                <a:cxnLst/>
                <a:rect l="l" t="t" r="r" b="b"/>
                <a:pathLst>
                  <a:path w="8495" h="23654" extrusionOk="0">
                    <a:moveTo>
                      <a:pt x="8494" y="1"/>
                    </a:moveTo>
                    <a:lnTo>
                      <a:pt x="6505" y="399"/>
                    </a:lnTo>
                    <a:lnTo>
                      <a:pt x="0" y="14582"/>
                    </a:lnTo>
                    <a:lnTo>
                      <a:pt x="239" y="23653"/>
                    </a:lnTo>
                    <a:lnTo>
                      <a:pt x="84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1"/>
              <p:cNvSpPr/>
              <p:nvPr/>
            </p:nvSpPr>
            <p:spPr>
              <a:xfrm>
                <a:off x="10295550" y="528038"/>
                <a:ext cx="182050" cy="415775"/>
              </a:xfrm>
              <a:custGeom>
                <a:avLst/>
                <a:gdLst/>
                <a:ahLst/>
                <a:cxnLst/>
                <a:rect l="l" t="t" r="r" b="b"/>
                <a:pathLst>
                  <a:path w="7282" h="16631" extrusionOk="0">
                    <a:moveTo>
                      <a:pt x="1015" y="0"/>
                    </a:moveTo>
                    <a:lnTo>
                      <a:pt x="0" y="517"/>
                    </a:lnTo>
                    <a:lnTo>
                      <a:pt x="7281" y="16631"/>
                    </a:lnTo>
                    <a:lnTo>
                      <a:pt x="6784" y="11379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1"/>
              <p:cNvSpPr/>
              <p:nvPr/>
            </p:nvSpPr>
            <p:spPr>
              <a:xfrm>
                <a:off x="10309475" y="643913"/>
                <a:ext cx="119375" cy="157675"/>
              </a:xfrm>
              <a:custGeom>
                <a:avLst/>
                <a:gdLst/>
                <a:ahLst/>
                <a:cxnLst/>
                <a:rect l="l" t="t" r="r" b="b"/>
                <a:pathLst>
                  <a:path w="4775" h="6307" extrusionOk="0">
                    <a:moveTo>
                      <a:pt x="40" y="0"/>
                    </a:moveTo>
                    <a:lnTo>
                      <a:pt x="0" y="1134"/>
                    </a:lnTo>
                    <a:lnTo>
                      <a:pt x="4775" y="6306"/>
                    </a:lnTo>
                    <a:lnTo>
                      <a:pt x="3223" y="2228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1"/>
              <p:cNvSpPr/>
              <p:nvPr/>
            </p:nvSpPr>
            <p:spPr>
              <a:xfrm>
                <a:off x="10325375" y="1476913"/>
                <a:ext cx="130325" cy="660475"/>
              </a:xfrm>
              <a:custGeom>
                <a:avLst/>
                <a:gdLst/>
                <a:ahLst/>
                <a:cxnLst/>
                <a:rect l="l" t="t" r="r" b="b"/>
                <a:pathLst>
                  <a:path w="5213" h="26419" extrusionOk="0">
                    <a:moveTo>
                      <a:pt x="618" y="1"/>
                    </a:moveTo>
                    <a:lnTo>
                      <a:pt x="1" y="1194"/>
                    </a:lnTo>
                    <a:lnTo>
                      <a:pt x="4716" y="26418"/>
                    </a:lnTo>
                    <a:lnTo>
                      <a:pt x="5213" y="17347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1"/>
              <p:cNvSpPr/>
              <p:nvPr/>
            </p:nvSpPr>
            <p:spPr>
              <a:xfrm>
                <a:off x="10378600" y="374363"/>
                <a:ext cx="165625" cy="4456500"/>
              </a:xfrm>
              <a:custGeom>
                <a:avLst/>
                <a:gdLst/>
                <a:ahLst/>
                <a:cxnLst/>
                <a:rect l="l" t="t" r="r" b="b"/>
                <a:pathLst>
                  <a:path w="6625" h="178260" extrusionOk="0">
                    <a:moveTo>
                      <a:pt x="3641" y="0"/>
                    </a:moveTo>
                    <a:lnTo>
                      <a:pt x="0" y="177841"/>
                    </a:lnTo>
                    <a:lnTo>
                      <a:pt x="6625" y="178259"/>
                    </a:lnTo>
                    <a:lnTo>
                      <a:pt x="6625" y="178259"/>
                    </a:lnTo>
                    <a:lnTo>
                      <a:pt x="547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1"/>
              <p:cNvSpPr/>
              <p:nvPr/>
            </p:nvSpPr>
            <p:spPr>
              <a:xfrm rot="-343662">
                <a:off x="9933734" y="1059357"/>
                <a:ext cx="1149816" cy="3693072"/>
              </a:xfrm>
              <a:custGeom>
                <a:avLst/>
                <a:gdLst/>
                <a:ahLst/>
                <a:cxnLst/>
                <a:rect l="l" t="t" r="r" b="b"/>
                <a:pathLst>
                  <a:path w="45993" h="147724" extrusionOk="0">
                    <a:moveTo>
                      <a:pt x="45992" y="0"/>
                    </a:moveTo>
                    <a:lnTo>
                      <a:pt x="0" y="146033"/>
                    </a:lnTo>
                    <a:lnTo>
                      <a:pt x="4675" y="147723"/>
                    </a:lnTo>
                    <a:lnTo>
                      <a:pt x="45992" y="10663"/>
                    </a:lnTo>
                    <a:lnTo>
                      <a:pt x="4599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0" name="Google Shape;780;p31"/>
            <p:cNvGrpSpPr/>
            <p:nvPr/>
          </p:nvGrpSpPr>
          <p:grpSpPr>
            <a:xfrm>
              <a:off x="-31500" y="580334"/>
              <a:ext cx="839784" cy="3994163"/>
              <a:chOff x="2008200" y="2578500"/>
              <a:chExt cx="409012" cy="1945525"/>
            </a:xfrm>
          </p:grpSpPr>
          <p:sp>
            <p:nvSpPr>
              <p:cNvPr id="781" name="Google Shape;781;p31"/>
              <p:cNvSpPr/>
              <p:nvPr/>
            </p:nvSpPr>
            <p:spPr>
              <a:xfrm>
                <a:off x="2044000" y="2578500"/>
                <a:ext cx="74125" cy="1913200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76528" extrusionOk="0">
                    <a:moveTo>
                      <a:pt x="1731" y="0"/>
                    </a:moveTo>
                    <a:lnTo>
                      <a:pt x="1" y="76528"/>
                    </a:lnTo>
                    <a:lnTo>
                      <a:pt x="2965" y="76528"/>
                    </a:lnTo>
                    <a:lnTo>
                      <a:pt x="244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1"/>
              <p:cNvSpPr/>
              <p:nvPr/>
            </p:nvSpPr>
            <p:spPr>
              <a:xfrm>
                <a:off x="2103175" y="2863950"/>
                <a:ext cx="94025" cy="250675"/>
              </a:xfrm>
              <a:custGeom>
                <a:avLst/>
                <a:gdLst/>
                <a:ahLst/>
                <a:cxnLst/>
                <a:rect l="l" t="t" r="r" b="b"/>
                <a:pathLst>
                  <a:path w="3761" h="10027" extrusionOk="0">
                    <a:moveTo>
                      <a:pt x="3761" y="1"/>
                    </a:moveTo>
                    <a:lnTo>
                      <a:pt x="2885" y="200"/>
                    </a:lnTo>
                    <a:lnTo>
                      <a:pt x="1" y="6267"/>
                    </a:lnTo>
                    <a:lnTo>
                      <a:pt x="100" y="10027"/>
                    </a:lnTo>
                    <a:lnTo>
                      <a:pt x="376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1"/>
              <p:cNvSpPr/>
              <p:nvPr/>
            </p:nvSpPr>
            <p:spPr>
              <a:xfrm>
                <a:off x="2110650" y="3610425"/>
                <a:ext cx="51750" cy="1999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7998" extrusionOk="0">
                    <a:moveTo>
                      <a:pt x="1910" y="1"/>
                    </a:moveTo>
                    <a:lnTo>
                      <a:pt x="0" y="4655"/>
                    </a:lnTo>
                    <a:lnTo>
                      <a:pt x="80" y="7997"/>
                    </a:lnTo>
                    <a:lnTo>
                      <a:pt x="2069" y="796"/>
                    </a:lnTo>
                    <a:lnTo>
                      <a:pt x="19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1"/>
              <p:cNvSpPr/>
              <p:nvPr/>
            </p:nvSpPr>
            <p:spPr>
              <a:xfrm>
                <a:off x="2008200" y="2713775"/>
                <a:ext cx="80575" cy="168100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6724" extrusionOk="0">
                    <a:moveTo>
                      <a:pt x="438" y="0"/>
                    </a:moveTo>
                    <a:lnTo>
                      <a:pt x="0" y="239"/>
                    </a:lnTo>
                    <a:lnTo>
                      <a:pt x="3223" y="6724"/>
                    </a:lnTo>
                    <a:lnTo>
                      <a:pt x="3223" y="6724"/>
                    </a:lnTo>
                    <a:lnTo>
                      <a:pt x="3004" y="4575"/>
                    </a:lnTo>
                    <a:lnTo>
                      <a:pt x="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1"/>
              <p:cNvSpPr/>
              <p:nvPr/>
            </p:nvSpPr>
            <p:spPr>
              <a:xfrm>
                <a:off x="2021125" y="3106650"/>
                <a:ext cx="577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10842" extrusionOk="0">
                    <a:moveTo>
                      <a:pt x="279" y="0"/>
                    </a:moveTo>
                    <a:lnTo>
                      <a:pt x="1" y="517"/>
                    </a:lnTo>
                    <a:lnTo>
                      <a:pt x="2089" y="10842"/>
                    </a:lnTo>
                    <a:lnTo>
                      <a:pt x="2308" y="7082"/>
                    </a:lnTo>
                    <a:lnTo>
                      <a:pt x="2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1"/>
              <p:cNvSpPr/>
              <p:nvPr/>
            </p:nvSpPr>
            <p:spPr>
              <a:xfrm>
                <a:off x="2090250" y="3705425"/>
                <a:ext cx="79100" cy="8605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3442" extrusionOk="0">
                    <a:moveTo>
                      <a:pt x="2885" y="0"/>
                    </a:moveTo>
                    <a:lnTo>
                      <a:pt x="1" y="3442"/>
                    </a:lnTo>
                    <a:lnTo>
                      <a:pt x="1035" y="3163"/>
                    </a:lnTo>
                    <a:lnTo>
                      <a:pt x="3164" y="239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1"/>
              <p:cNvSpPr/>
              <p:nvPr/>
            </p:nvSpPr>
            <p:spPr>
              <a:xfrm>
                <a:off x="2071037" y="2627225"/>
                <a:ext cx="346175" cy="1896800"/>
              </a:xfrm>
              <a:custGeom>
                <a:avLst/>
                <a:gdLst/>
                <a:ahLst/>
                <a:cxnLst/>
                <a:rect l="l" t="t" r="r" b="b"/>
                <a:pathLst>
                  <a:path w="13847" h="75872" extrusionOk="0">
                    <a:moveTo>
                      <a:pt x="697" y="1"/>
                    </a:moveTo>
                    <a:lnTo>
                      <a:pt x="1" y="120"/>
                    </a:lnTo>
                    <a:lnTo>
                      <a:pt x="10942" y="75872"/>
                    </a:lnTo>
                    <a:lnTo>
                      <a:pt x="13846" y="75374"/>
                    </a:lnTo>
                    <a:lnTo>
                      <a:pt x="69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1"/>
              <p:cNvSpPr/>
              <p:nvPr/>
            </p:nvSpPr>
            <p:spPr>
              <a:xfrm>
                <a:off x="2159562" y="2893300"/>
                <a:ext cx="67175" cy="26210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10484" extrusionOk="0">
                    <a:moveTo>
                      <a:pt x="2686" y="0"/>
                    </a:moveTo>
                    <a:lnTo>
                      <a:pt x="1851" y="338"/>
                    </a:lnTo>
                    <a:lnTo>
                      <a:pt x="1" y="6784"/>
                    </a:lnTo>
                    <a:lnTo>
                      <a:pt x="737" y="10484"/>
                    </a:lnTo>
                    <a:lnTo>
                      <a:pt x="268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1"/>
              <p:cNvSpPr/>
              <p:nvPr/>
            </p:nvSpPr>
            <p:spPr>
              <a:xfrm>
                <a:off x="2016337" y="2774425"/>
                <a:ext cx="1064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6188" extrusionOk="0">
                    <a:moveTo>
                      <a:pt x="398" y="1"/>
                    </a:moveTo>
                    <a:lnTo>
                      <a:pt x="1" y="319"/>
                    </a:lnTo>
                    <a:lnTo>
                      <a:pt x="4258" y="6188"/>
                    </a:lnTo>
                    <a:lnTo>
                      <a:pt x="3681" y="4079"/>
                    </a:lnTo>
                    <a:lnTo>
                      <a:pt x="3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1"/>
              <p:cNvSpPr/>
              <p:nvPr/>
            </p:nvSpPr>
            <p:spPr>
              <a:xfrm>
                <a:off x="2030262" y="2823175"/>
                <a:ext cx="6220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2110" extrusionOk="0">
                    <a:moveTo>
                      <a:pt x="1" y="0"/>
                    </a:moveTo>
                    <a:lnTo>
                      <a:pt x="40" y="458"/>
                    </a:lnTo>
                    <a:lnTo>
                      <a:pt x="2487" y="2109"/>
                    </a:lnTo>
                    <a:lnTo>
                      <a:pt x="1512" y="5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1"/>
              <p:cNvSpPr/>
              <p:nvPr/>
            </p:nvSpPr>
            <p:spPr>
              <a:xfrm>
                <a:off x="2095412" y="3160350"/>
                <a:ext cx="94525" cy="260125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10405" extrusionOk="0">
                    <a:moveTo>
                      <a:pt x="180" y="1"/>
                    </a:moveTo>
                    <a:lnTo>
                      <a:pt x="0" y="558"/>
                    </a:lnTo>
                    <a:lnTo>
                      <a:pt x="3780" y="10405"/>
                    </a:lnTo>
                    <a:lnTo>
                      <a:pt x="3362" y="6645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2" name="Google Shape;792;p31"/>
            <p:cNvSpPr/>
            <p:nvPr/>
          </p:nvSpPr>
          <p:spPr>
            <a:xfrm>
              <a:off x="-1" y="4434061"/>
              <a:ext cx="6461446" cy="718719"/>
            </a:xfrm>
            <a:custGeom>
              <a:avLst/>
              <a:gdLst/>
              <a:ahLst/>
              <a:cxnLst/>
              <a:rect l="l" t="t" r="r" b="b"/>
              <a:pathLst>
                <a:path w="152240" h="39328" extrusionOk="0">
                  <a:moveTo>
                    <a:pt x="0" y="0"/>
                  </a:moveTo>
                  <a:lnTo>
                    <a:pt x="0" y="39328"/>
                  </a:lnTo>
                  <a:lnTo>
                    <a:pt x="152239" y="39328"/>
                  </a:lnTo>
                  <a:lnTo>
                    <a:pt x="152239" y="137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92" y="4670350"/>
              <a:ext cx="9250483" cy="490892"/>
            </a:xfrm>
            <a:custGeom>
              <a:avLst/>
              <a:gdLst/>
              <a:ahLst/>
              <a:cxnLst/>
              <a:rect l="l" t="t" r="r" b="b"/>
              <a:pathLst>
                <a:path w="152240" h="13926" extrusionOk="0">
                  <a:moveTo>
                    <a:pt x="0" y="1"/>
                  </a:moveTo>
                  <a:lnTo>
                    <a:pt x="0" y="13926"/>
                  </a:lnTo>
                  <a:lnTo>
                    <a:pt x="152239" y="13926"/>
                  </a:lnTo>
                  <a:lnTo>
                    <a:pt x="1522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 flipH="1">
              <a:off x="5785800" y="4670355"/>
              <a:ext cx="3176875" cy="167625"/>
            </a:xfrm>
            <a:custGeom>
              <a:avLst/>
              <a:gdLst/>
              <a:ahLst/>
              <a:cxnLst/>
              <a:rect l="l" t="t" r="r" b="b"/>
              <a:pathLst>
                <a:path w="127075" h="6705" extrusionOk="0">
                  <a:moveTo>
                    <a:pt x="0" y="0"/>
                  </a:moveTo>
                  <a:lnTo>
                    <a:pt x="63995" y="2626"/>
                  </a:lnTo>
                  <a:lnTo>
                    <a:pt x="41039" y="6704"/>
                  </a:lnTo>
                  <a:lnTo>
                    <a:pt x="41039" y="6704"/>
                  </a:lnTo>
                  <a:lnTo>
                    <a:pt x="127075" y="1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" name="Google Shape;795;p31"/>
          <p:cNvSpPr/>
          <p:nvPr/>
        </p:nvSpPr>
        <p:spPr>
          <a:xfrm>
            <a:off x="-29775" y="4048776"/>
            <a:ext cx="2878618" cy="1161248"/>
          </a:xfrm>
          <a:custGeom>
            <a:avLst/>
            <a:gdLst/>
            <a:ahLst/>
            <a:cxnLst/>
            <a:rect l="l" t="t" r="r" b="b"/>
            <a:pathLst>
              <a:path w="113131" h="42078" extrusionOk="0">
                <a:moveTo>
                  <a:pt x="1442" y="0"/>
                </a:moveTo>
                <a:cubicBezTo>
                  <a:pt x="1310" y="0"/>
                  <a:pt x="1168" y="27"/>
                  <a:pt x="1015" y="84"/>
                </a:cubicBezTo>
                <a:cubicBezTo>
                  <a:pt x="637" y="204"/>
                  <a:pt x="339" y="383"/>
                  <a:pt x="0" y="621"/>
                </a:cubicBezTo>
                <a:lnTo>
                  <a:pt x="0" y="41978"/>
                </a:lnTo>
                <a:lnTo>
                  <a:pt x="113130" y="42078"/>
                </a:lnTo>
                <a:lnTo>
                  <a:pt x="110007" y="37403"/>
                </a:lnTo>
                <a:cubicBezTo>
                  <a:pt x="108992" y="35991"/>
                  <a:pt x="107660" y="35394"/>
                  <a:pt x="106526" y="35096"/>
                </a:cubicBezTo>
                <a:cubicBezTo>
                  <a:pt x="107600" y="34419"/>
                  <a:pt x="106267" y="33803"/>
                  <a:pt x="105074" y="33444"/>
                </a:cubicBezTo>
                <a:cubicBezTo>
                  <a:pt x="105372" y="33285"/>
                  <a:pt x="105710" y="32987"/>
                  <a:pt x="106009" y="32490"/>
                </a:cubicBezTo>
                <a:cubicBezTo>
                  <a:pt x="106943" y="30938"/>
                  <a:pt x="103621" y="30242"/>
                  <a:pt x="101194" y="30063"/>
                </a:cubicBezTo>
                <a:cubicBezTo>
                  <a:pt x="101553" y="29864"/>
                  <a:pt x="101891" y="29565"/>
                  <a:pt x="102249" y="29167"/>
                </a:cubicBezTo>
                <a:cubicBezTo>
                  <a:pt x="103250" y="28036"/>
                  <a:pt x="102421" y="27698"/>
                  <a:pt x="101050" y="27698"/>
                </a:cubicBezTo>
                <a:cubicBezTo>
                  <a:pt x="100541" y="27698"/>
                  <a:pt x="99957" y="27745"/>
                  <a:pt x="99364" y="27815"/>
                </a:cubicBezTo>
                <a:cubicBezTo>
                  <a:pt x="99603" y="27576"/>
                  <a:pt x="99802" y="27258"/>
                  <a:pt x="99822" y="26840"/>
                </a:cubicBezTo>
                <a:cubicBezTo>
                  <a:pt x="99854" y="26339"/>
                  <a:pt x="99507" y="26140"/>
                  <a:pt x="98984" y="26140"/>
                </a:cubicBezTo>
                <a:cubicBezTo>
                  <a:pt x="98197" y="26140"/>
                  <a:pt x="97010" y="26589"/>
                  <a:pt x="96102" y="27138"/>
                </a:cubicBezTo>
                <a:cubicBezTo>
                  <a:pt x="96699" y="26164"/>
                  <a:pt x="97017" y="22066"/>
                  <a:pt x="95505" y="20872"/>
                </a:cubicBezTo>
                <a:cubicBezTo>
                  <a:pt x="94807" y="20300"/>
                  <a:pt x="93963" y="20066"/>
                  <a:pt x="93087" y="20066"/>
                </a:cubicBezTo>
                <a:cubicBezTo>
                  <a:pt x="90793" y="20066"/>
                  <a:pt x="88279" y="21673"/>
                  <a:pt x="87588" y="23041"/>
                </a:cubicBezTo>
                <a:cubicBezTo>
                  <a:pt x="87309" y="22663"/>
                  <a:pt x="86852" y="22265"/>
                  <a:pt x="86175" y="21966"/>
                </a:cubicBezTo>
                <a:cubicBezTo>
                  <a:pt x="85788" y="21783"/>
                  <a:pt x="85426" y="21705"/>
                  <a:pt x="85093" y="21705"/>
                </a:cubicBezTo>
                <a:cubicBezTo>
                  <a:pt x="84161" y="21705"/>
                  <a:pt x="83464" y="22321"/>
                  <a:pt x="83112" y="22981"/>
                </a:cubicBezTo>
                <a:cubicBezTo>
                  <a:pt x="82627" y="22359"/>
                  <a:pt x="81417" y="22005"/>
                  <a:pt x="80252" y="22005"/>
                </a:cubicBezTo>
                <a:cubicBezTo>
                  <a:pt x="79219" y="22005"/>
                  <a:pt x="78222" y="22284"/>
                  <a:pt x="77801" y="22901"/>
                </a:cubicBezTo>
                <a:cubicBezTo>
                  <a:pt x="76726" y="24473"/>
                  <a:pt x="76607" y="25547"/>
                  <a:pt x="77124" y="26760"/>
                </a:cubicBezTo>
                <a:cubicBezTo>
                  <a:pt x="76688" y="26612"/>
                  <a:pt x="76133" y="26521"/>
                  <a:pt x="75519" y="26521"/>
                </a:cubicBezTo>
                <a:cubicBezTo>
                  <a:pt x="74732" y="26521"/>
                  <a:pt x="73847" y="26670"/>
                  <a:pt x="72987" y="27039"/>
                </a:cubicBezTo>
                <a:cubicBezTo>
                  <a:pt x="72231" y="27337"/>
                  <a:pt x="71714" y="27954"/>
                  <a:pt x="71495" y="28730"/>
                </a:cubicBezTo>
                <a:cubicBezTo>
                  <a:pt x="71226" y="28685"/>
                  <a:pt x="70980" y="28663"/>
                  <a:pt x="70756" y="28663"/>
                </a:cubicBezTo>
                <a:cubicBezTo>
                  <a:pt x="70682" y="28663"/>
                  <a:pt x="70609" y="28665"/>
                  <a:pt x="70540" y="28670"/>
                </a:cubicBezTo>
                <a:cubicBezTo>
                  <a:pt x="71316" y="27656"/>
                  <a:pt x="71952" y="26164"/>
                  <a:pt x="70460" y="25348"/>
                </a:cubicBezTo>
                <a:cubicBezTo>
                  <a:pt x="69986" y="25083"/>
                  <a:pt x="69456" y="24973"/>
                  <a:pt x="68913" y="24973"/>
                </a:cubicBezTo>
                <a:cubicBezTo>
                  <a:pt x="67706" y="24973"/>
                  <a:pt x="66438" y="25520"/>
                  <a:pt x="65587" y="26124"/>
                </a:cubicBezTo>
                <a:cubicBezTo>
                  <a:pt x="65497" y="25226"/>
                  <a:pt x="65001" y="24197"/>
                  <a:pt x="63777" y="24197"/>
                </a:cubicBezTo>
                <a:cubicBezTo>
                  <a:pt x="63646" y="24197"/>
                  <a:pt x="63507" y="24209"/>
                  <a:pt x="63359" y="24234"/>
                </a:cubicBezTo>
                <a:cubicBezTo>
                  <a:pt x="62662" y="24334"/>
                  <a:pt x="62105" y="24572"/>
                  <a:pt x="61707" y="24871"/>
                </a:cubicBezTo>
                <a:cubicBezTo>
                  <a:pt x="61571" y="23058"/>
                  <a:pt x="59463" y="21127"/>
                  <a:pt x="56511" y="21127"/>
                </a:cubicBezTo>
                <a:cubicBezTo>
                  <a:pt x="56029" y="21127"/>
                  <a:pt x="55525" y="21178"/>
                  <a:pt x="55004" y="21290"/>
                </a:cubicBezTo>
                <a:cubicBezTo>
                  <a:pt x="53886" y="21520"/>
                  <a:pt x="52944" y="22103"/>
                  <a:pt x="53251" y="22995"/>
                </a:cubicBezTo>
                <a:lnTo>
                  <a:pt x="53251" y="22995"/>
                </a:lnTo>
                <a:cubicBezTo>
                  <a:pt x="52687" y="22314"/>
                  <a:pt x="52047" y="21779"/>
                  <a:pt x="51542" y="21779"/>
                </a:cubicBezTo>
                <a:cubicBezTo>
                  <a:pt x="51286" y="21779"/>
                  <a:pt x="51064" y="21918"/>
                  <a:pt x="50906" y="22245"/>
                </a:cubicBezTo>
                <a:cubicBezTo>
                  <a:pt x="50987" y="20285"/>
                  <a:pt x="49152" y="19465"/>
                  <a:pt x="47546" y="19465"/>
                </a:cubicBezTo>
                <a:cubicBezTo>
                  <a:pt x="47196" y="19465"/>
                  <a:pt x="46856" y="19504"/>
                  <a:pt x="46549" y="19579"/>
                </a:cubicBezTo>
                <a:cubicBezTo>
                  <a:pt x="44659" y="20057"/>
                  <a:pt x="43366" y="21568"/>
                  <a:pt x="43068" y="22901"/>
                </a:cubicBezTo>
                <a:cubicBezTo>
                  <a:pt x="42927" y="21784"/>
                  <a:pt x="42646" y="21278"/>
                  <a:pt x="42190" y="21278"/>
                </a:cubicBezTo>
                <a:cubicBezTo>
                  <a:pt x="41875" y="21278"/>
                  <a:pt x="41475" y="21519"/>
                  <a:pt x="40979" y="21966"/>
                </a:cubicBezTo>
                <a:cubicBezTo>
                  <a:pt x="39746" y="23001"/>
                  <a:pt x="38930" y="26880"/>
                  <a:pt x="38990" y="27317"/>
                </a:cubicBezTo>
                <a:cubicBezTo>
                  <a:pt x="38448" y="26661"/>
                  <a:pt x="38024" y="26396"/>
                  <a:pt x="37651" y="26396"/>
                </a:cubicBezTo>
                <a:cubicBezTo>
                  <a:pt x="37243" y="26396"/>
                  <a:pt x="36897" y="26711"/>
                  <a:pt x="36523" y="27178"/>
                </a:cubicBezTo>
                <a:cubicBezTo>
                  <a:pt x="36026" y="26741"/>
                  <a:pt x="35927" y="26442"/>
                  <a:pt x="35449" y="26084"/>
                </a:cubicBezTo>
                <a:cubicBezTo>
                  <a:pt x="35847" y="26024"/>
                  <a:pt x="36225" y="25826"/>
                  <a:pt x="36603" y="25348"/>
                </a:cubicBezTo>
                <a:cubicBezTo>
                  <a:pt x="37737" y="23975"/>
                  <a:pt x="36822" y="22702"/>
                  <a:pt x="34952" y="22563"/>
                </a:cubicBezTo>
                <a:cubicBezTo>
                  <a:pt x="36225" y="21966"/>
                  <a:pt x="37299" y="19758"/>
                  <a:pt x="36305" y="17729"/>
                </a:cubicBezTo>
                <a:cubicBezTo>
                  <a:pt x="34994" y="15080"/>
                  <a:pt x="33038" y="13984"/>
                  <a:pt x="31163" y="13984"/>
                </a:cubicBezTo>
                <a:cubicBezTo>
                  <a:pt x="30363" y="13984"/>
                  <a:pt x="29578" y="14184"/>
                  <a:pt x="28865" y="14546"/>
                </a:cubicBezTo>
                <a:cubicBezTo>
                  <a:pt x="29044" y="13910"/>
                  <a:pt x="29143" y="13134"/>
                  <a:pt x="29044" y="12259"/>
                </a:cubicBezTo>
                <a:cubicBezTo>
                  <a:pt x="28912" y="11009"/>
                  <a:pt x="28242" y="10568"/>
                  <a:pt x="27474" y="10568"/>
                </a:cubicBezTo>
                <a:cubicBezTo>
                  <a:pt x="27081" y="10568"/>
                  <a:pt x="26663" y="10684"/>
                  <a:pt x="26279" y="10866"/>
                </a:cubicBezTo>
                <a:cubicBezTo>
                  <a:pt x="26875" y="8877"/>
                  <a:pt x="27393" y="7325"/>
                  <a:pt x="26139" y="5992"/>
                </a:cubicBezTo>
                <a:cubicBezTo>
                  <a:pt x="25649" y="5502"/>
                  <a:pt x="25067" y="5271"/>
                  <a:pt x="24481" y="5271"/>
                </a:cubicBezTo>
                <a:cubicBezTo>
                  <a:pt x="23569" y="5271"/>
                  <a:pt x="22647" y="5831"/>
                  <a:pt x="22041" y="6848"/>
                </a:cubicBezTo>
                <a:cubicBezTo>
                  <a:pt x="22041" y="6848"/>
                  <a:pt x="21121" y="6437"/>
                  <a:pt x="19459" y="6437"/>
                </a:cubicBezTo>
                <a:cubicBezTo>
                  <a:pt x="19293" y="6437"/>
                  <a:pt x="19119" y="6441"/>
                  <a:pt x="18938" y="6450"/>
                </a:cubicBezTo>
                <a:cubicBezTo>
                  <a:pt x="15338" y="6629"/>
                  <a:pt x="12811" y="8777"/>
                  <a:pt x="12254" y="11523"/>
                </a:cubicBezTo>
                <a:cubicBezTo>
                  <a:pt x="12310" y="10428"/>
                  <a:pt x="12175" y="8589"/>
                  <a:pt x="10817" y="8589"/>
                </a:cubicBezTo>
                <a:cubicBezTo>
                  <a:pt x="10719" y="8589"/>
                  <a:pt x="10615" y="8598"/>
                  <a:pt x="10504" y="8618"/>
                </a:cubicBezTo>
                <a:cubicBezTo>
                  <a:pt x="9770" y="8737"/>
                  <a:pt x="8958" y="9864"/>
                  <a:pt x="8342" y="10994"/>
                </a:cubicBezTo>
                <a:lnTo>
                  <a:pt x="8342" y="10994"/>
                </a:lnTo>
                <a:cubicBezTo>
                  <a:pt x="9155" y="9495"/>
                  <a:pt x="9859" y="5871"/>
                  <a:pt x="6764" y="4998"/>
                </a:cubicBezTo>
                <a:cubicBezTo>
                  <a:pt x="6518" y="4928"/>
                  <a:pt x="6242" y="4896"/>
                  <a:pt x="5952" y="4896"/>
                </a:cubicBezTo>
                <a:cubicBezTo>
                  <a:pt x="4603" y="4896"/>
                  <a:pt x="2973" y="5587"/>
                  <a:pt x="2825" y="6291"/>
                </a:cubicBezTo>
                <a:cubicBezTo>
                  <a:pt x="3194" y="4500"/>
                  <a:pt x="3152" y="0"/>
                  <a:pt x="14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" name="Google Shape;796;p31"/>
          <p:cNvGrpSpPr/>
          <p:nvPr/>
        </p:nvGrpSpPr>
        <p:grpSpPr>
          <a:xfrm>
            <a:off x="8065411" y="3338203"/>
            <a:ext cx="1663214" cy="1977830"/>
            <a:chOff x="4234175" y="2958950"/>
            <a:chExt cx="1754075" cy="1384550"/>
          </a:xfrm>
        </p:grpSpPr>
        <p:sp>
          <p:nvSpPr>
            <p:cNvPr id="797" name="Google Shape;797;p31"/>
            <p:cNvSpPr/>
            <p:nvPr/>
          </p:nvSpPr>
          <p:spPr>
            <a:xfrm>
              <a:off x="4234175" y="2958950"/>
              <a:ext cx="1754075" cy="1384550"/>
            </a:xfrm>
            <a:custGeom>
              <a:avLst/>
              <a:gdLst/>
              <a:ahLst/>
              <a:cxnLst/>
              <a:rect l="l" t="t" r="r" b="b"/>
              <a:pathLst>
                <a:path w="70163" h="55382" extrusionOk="0">
                  <a:moveTo>
                    <a:pt x="22201" y="9708"/>
                  </a:moveTo>
                  <a:cubicBezTo>
                    <a:pt x="22161" y="10185"/>
                    <a:pt x="21783" y="13985"/>
                    <a:pt x="19973" y="16491"/>
                  </a:cubicBezTo>
                  <a:cubicBezTo>
                    <a:pt x="18024" y="19177"/>
                    <a:pt x="19635" y="20788"/>
                    <a:pt x="19635" y="20788"/>
                  </a:cubicBezTo>
                  <a:cubicBezTo>
                    <a:pt x="19635" y="20788"/>
                    <a:pt x="24986" y="13766"/>
                    <a:pt x="23534" y="12135"/>
                  </a:cubicBezTo>
                  <a:cubicBezTo>
                    <a:pt x="22261" y="10722"/>
                    <a:pt x="22201" y="9927"/>
                    <a:pt x="22201" y="9708"/>
                  </a:cubicBezTo>
                  <a:close/>
                  <a:moveTo>
                    <a:pt x="43447" y="0"/>
                  </a:moveTo>
                  <a:cubicBezTo>
                    <a:pt x="43446" y="0"/>
                    <a:pt x="39010" y="2387"/>
                    <a:pt x="31988" y="4774"/>
                  </a:cubicBezTo>
                  <a:cubicBezTo>
                    <a:pt x="24946" y="7201"/>
                    <a:pt x="29760" y="10583"/>
                    <a:pt x="27095" y="15656"/>
                  </a:cubicBezTo>
                  <a:cubicBezTo>
                    <a:pt x="26438" y="16909"/>
                    <a:pt x="22161" y="18003"/>
                    <a:pt x="21724" y="22260"/>
                  </a:cubicBezTo>
                  <a:cubicBezTo>
                    <a:pt x="21564" y="23887"/>
                    <a:pt x="20559" y="24518"/>
                    <a:pt x="19500" y="24518"/>
                  </a:cubicBezTo>
                  <a:cubicBezTo>
                    <a:pt x="17788" y="24518"/>
                    <a:pt x="15936" y="22871"/>
                    <a:pt x="17288" y="21126"/>
                  </a:cubicBezTo>
                  <a:lnTo>
                    <a:pt x="17288" y="21126"/>
                  </a:lnTo>
                  <a:cubicBezTo>
                    <a:pt x="17287" y="21127"/>
                    <a:pt x="5631" y="26816"/>
                    <a:pt x="10186" y="32823"/>
                  </a:cubicBezTo>
                  <a:cubicBezTo>
                    <a:pt x="14025" y="37955"/>
                    <a:pt x="6148" y="36185"/>
                    <a:pt x="2965" y="40561"/>
                  </a:cubicBezTo>
                  <a:cubicBezTo>
                    <a:pt x="1" y="44620"/>
                    <a:pt x="13826" y="53571"/>
                    <a:pt x="20709" y="55381"/>
                  </a:cubicBezTo>
                  <a:lnTo>
                    <a:pt x="62663" y="55282"/>
                  </a:lnTo>
                  <a:cubicBezTo>
                    <a:pt x="63837" y="52557"/>
                    <a:pt x="68153" y="35170"/>
                    <a:pt x="65468" y="32385"/>
                  </a:cubicBezTo>
                  <a:cubicBezTo>
                    <a:pt x="62384" y="29203"/>
                    <a:pt x="70162" y="24747"/>
                    <a:pt x="68332" y="19734"/>
                  </a:cubicBezTo>
                  <a:cubicBezTo>
                    <a:pt x="66462" y="14701"/>
                    <a:pt x="63061" y="19236"/>
                    <a:pt x="60614" y="14959"/>
                  </a:cubicBezTo>
                  <a:cubicBezTo>
                    <a:pt x="58187" y="10683"/>
                    <a:pt x="56178" y="10126"/>
                    <a:pt x="56178" y="10126"/>
                  </a:cubicBezTo>
                  <a:cubicBezTo>
                    <a:pt x="54129" y="14959"/>
                    <a:pt x="51225" y="12214"/>
                    <a:pt x="49613" y="17963"/>
                  </a:cubicBezTo>
                  <a:cubicBezTo>
                    <a:pt x="47962" y="23712"/>
                    <a:pt x="49474" y="25443"/>
                    <a:pt x="45754" y="26239"/>
                  </a:cubicBezTo>
                  <a:cubicBezTo>
                    <a:pt x="45563" y="26280"/>
                    <a:pt x="45376" y="26300"/>
                    <a:pt x="45194" y="26300"/>
                  </a:cubicBezTo>
                  <a:cubicBezTo>
                    <a:pt x="41844" y="26300"/>
                    <a:pt x="40070" y="19611"/>
                    <a:pt x="44183" y="15158"/>
                  </a:cubicBezTo>
                  <a:cubicBezTo>
                    <a:pt x="48539" y="10444"/>
                    <a:pt x="44481" y="6346"/>
                    <a:pt x="44481" y="6346"/>
                  </a:cubicBezTo>
                  <a:lnTo>
                    <a:pt x="44481" y="6346"/>
                  </a:lnTo>
                  <a:cubicBezTo>
                    <a:pt x="44481" y="6346"/>
                    <a:pt x="41946" y="8260"/>
                    <a:pt x="39362" y="8260"/>
                  </a:cubicBezTo>
                  <a:cubicBezTo>
                    <a:pt x="38773" y="8260"/>
                    <a:pt x="38182" y="8161"/>
                    <a:pt x="37618" y="7917"/>
                  </a:cubicBezTo>
                  <a:cubicBezTo>
                    <a:pt x="34594" y="6605"/>
                    <a:pt x="43446" y="1"/>
                    <a:pt x="43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4753400" y="3639275"/>
              <a:ext cx="788750" cy="697250"/>
            </a:xfrm>
            <a:custGeom>
              <a:avLst/>
              <a:gdLst/>
              <a:ahLst/>
              <a:cxnLst/>
              <a:rect l="l" t="t" r="r" b="b"/>
              <a:pathLst>
                <a:path w="31550" h="27890" extrusionOk="0">
                  <a:moveTo>
                    <a:pt x="19077" y="0"/>
                  </a:moveTo>
                  <a:cubicBezTo>
                    <a:pt x="19077" y="1"/>
                    <a:pt x="16829" y="1194"/>
                    <a:pt x="13308" y="2407"/>
                  </a:cubicBezTo>
                  <a:cubicBezTo>
                    <a:pt x="9747" y="3621"/>
                    <a:pt x="12174" y="5312"/>
                    <a:pt x="10841" y="7878"/>
                  </a:cubicBezTo>
                  <a:cubicBezTo>
                    <a:pt x="10483" y="8534"/>
                    <a:pt x="10265" y="8932"/>
                    <a:pt x="10026" y="9071"/>
                  </a:cubicBezTo>
                  <a:cubicBezTo>
                    <a:pt x="10026" y="9071"/>
                    <a:pt x="7460" y="12354"/>
                    <a:pt x="7241" y="14502"/>
                  </a:cubicBezTo>
                  <a:cubicBezTo>
                    <a:pt x="7197" y="14893"/>
                    <a:pt x="7087" y="15058"/>
                    <a:pt x="6943" y="15058"/>
                  </a:cubicBezTo>
                  <a:cubicBezTo>
                    <a:pt x="6303" y="15058"/>
                    <a:pt x="4995" y="11796"/>
                    <a:pt x="5888" y="10643"/>
                  </a:cubicBezTo>
                  <a:lnTo>
                    <a:pt x="5888" y="10643"/>
                  </a:lnTo>
                  <a:cubicBezTo>
                    <a:pt x="5888" y="10643"/>
                    <a:pt x="0" y="12513"/>
                    <a:pt x="2884" y="14999"/>
                  </a:cubicBezTo>
                  <a:cubicBezTo>
                    <a:pt x="5769" y="17446"/>
                    <a:pt x="7679" y="17705"/>
                    <a:pt x="6067" y="19893"/>
                  </a:cubicBezTo>
                  <a:cubicBezTo>
                    <a:pt x="4575" y="21922"/>
                    <a:pt x="4158" y="26975"/>
                    <a:pt x="7639" y="27890"/>
                  </a:cubicBezTo>
                  <a:lnTo>
                    <a:pt x="28765" y="27850"/>
                  </a:lnTo>
                  <a:cubicBezTo>
                    <a:pt x="29362" y="26458"/>
                    <a:pt x="31550" y="17705"/>
                    <a:pt x="30177" y="16312"/>
                  </a:cubicBezTo>
                  <a:cubicBezTo>
                    <a:pt x="28626" y="14721"/>
                    <a:pt x="27094" y="14860"/>
                    <a:pt x="26179" y="12334"/>
                  </a:cubicBezTo>
                  <a:cubicBezTo>
                    <a:pt x="25244" y="9788"/>
                    <a:pt x="28964" y="9668"/>
                    <a:pt x="27750" y="7500"/>
                  </a:cubicBezTo>
                  <a:cubicBezTo>
                    <a:pt x="26537" y="5352"/>
                    <a:pt x="25502" y="5073"/>
                    <a:pt x="25502" y="5073"/>
                  </a:cubicBezTo>
                  <a:cubicBezTo>
                    <a:pt x="24488" y="7500"/>
                    <a:pt x="23652" y="5451"/>
                    <a:pt x="22797" y="8355"/>
                  </a:cubicBezTo>
                  <a:cubicBezTo>
                    <a:pt x="21981" y="11260"/>
                    <a:pt x="22121" y="12811"/>
                    <a:pt x="20231" y="13209"/>
                  </a:cubicBezTo>
                  <a:cubicBezTo>
                    <a:pt x="20136" y="13230"/>
                    <a:pt x="20043" y="13239"/>
                    <a:pt x="19953" y="13239"/>
                  </a:cubicBezTo>
                  <a:cubicBezTo>
                    <a:pt x="18273" y="13239"/>
                    <a:pt x="17359" y="9864"/>
                    <a:pt x="19435" y="7599"/>
                  </a:cubicBezTo>
                  <a:cubicBezTo>
                    <a:pt x="21623" y="5252"/>
                    <a:pt x="19594" y="3183"/>
                    <a:pt x="19594" y="3183"/>
                  </a:cubicBezTo>
                  <a:lnTo>
                    <a:pt x="19594" y="3183"/>
                  </a:lnTo>
                  <a:cubicBezTo>
                    <a:pt x="19594" y="3183"/>
                    <a:pt x="18289" y="4142"/>
                    <a:pt x="16987" y="4142"/>
                  </a:cubicBezTo>
                  <a:cubicBezTo>
                    <a:pt x="16697" y="4142"/>
                    <a:pt x="16408" y="4095"/>
                    <a:pt x="16133" y="3979"/>
                  </a:cubicBezTo>
                  <a:cubicBezTo>
                    <a:pt x="14601" y="3303"/>
                    <a:pt x="19076" y="1"/>
                    <a:pt x="19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0" name="Google Shape;800;p32"/>
          <p:cNvGrpSpPr/>
          <p:nvPr/>
        </p:nvGrpSpPr>
        <p:grpSpPr>
          <a:xfrm>
            <a:off x="-11175" y="607160"/>
            <a:ext cx="11669620" cy="6478466"/>
            <a:chOff x="-11175" y="607160"/>
            <a:chExt cx="11669620" cy="6478466"/>
          </a:xfrm>
        </p:grpSpPr>
        <p:sp>
          <p:nvSpPr>
            <p:cNvPr id="801" name="Google Shape;801;p32"/>
            <p:cNvSpPr/>
            <p:nvPr/>
          </p:nvSpPr>
          <p:spPr>
            <a:xfrm>
              <a:off x="4841850" y="891350"/>
              <a:ext cx="4302118" cy="3525725"/>
            </a:xfrm>
            <a:custGeom>
              <a:avLst/>
              <a:gdLst/>
              <a:ahLst/>
              <a:cxnLst/>
              <a:rect l="l" t="t" r="r" b="b"/>
              <a:pathLst>
                <a:path w="152220" h="141029" extrusionOk="0">
                  <a:moveTo>
                    <a:pt x="131047" y="1"/>
                  </a:moveTo>
                  <a:cubicBezTo>
                    <a:pt x="128474" y="1"/>
                    <a:pt x="125814" y="1612"/>
                    <a:pt x="124369" y="3669"/>
                  </a:cubicBezTo>
                  <a:cubicBezTo>
                    <a:pt x="123912" y="4365"/>
                    <a:pt x="123554" y="5101"/>
                    <a:pt x="123335" y="5877"/>
                  </a:cubicBezTo>
                  <a:cubicBezTo>
                    <a:pt x="121362" y="4770"/>
                    <a:pt x="119202" y="4043"/>
                    <a:pt x="117061" y="4043"/>
                  </a:cubicBezTo>
                  <a:cubicBezTo>
                    <a:pt x="115316" y="4043"/>
                    <a:pt x="113584" y="4526"/>
                    <a:pt x="111976" y="5678"/>
                  </a:cubicBezTo>
                  <a:cubicBezTo>
                    <a:pt x="110146" y="6971"/>
                    <a:pt x="108953" y="8841"/>
                    <a:pt x="108236" y="10970"/>
                  </a:cubicBezTo>
                  <a:cubicBezTo>
                    <a:pt x="107948" y="10925"/>
                    <a:pt x="107639" y="10904"/>
                    <a:pt x="107315" y="10904"/>
                  </a:cubicBezTo>
                  <a:cubicBezTo>
                    <a:pt x="104287" y="10904"/>
                    <a:pt x="100010" y="12807"/>
                    <a:pt x="100279" y="16042"/>
                  </a:cubicBezTo>
                  <a:cubicBezTo>
                    <a:pt x="100299" y="16380"/>
                    <a:pt x="99742" y="16778"/>
                    <a:pt x="98847" y="17116"/>
                  </a:cubicBezTo>
                  <a:cubicBezTo>
                    <a:pt x="98012" y="17176"/>
                    <a:pt x="97077" y="17475"/>
                    <a:pt x="96201" y="17872"/>
                  </a:cubicBezTo>
                  <a:cubicBezTo>
                    <a:pt x="95983" y="14948"/>
                    <a:pt x="94769" y="11626"/>
                    <a:pt x="91944" y="10532"/>
                  </a:cubicBezTo>
                  <a:cubicBezTo>
                    <a:pt x="91322" y="10286"/>
                    <a:pt x="90666" y="10174"/>
                    <a:pt x="90004" y="10174"/>
                  </a:cubicBezTo>
                  <a:cubicBezTo>
                    <a:pt x="87556" y="10174"/>
                    <a:pt x="85011" y="11707"/>
                    <a:pt x="83649" y="13695"/>
                  </a:cubicBezTo>
                  <a:cubicBezTo>
                    <a:pt x="83192" y="14331"/>
                    <a:pt x="82873" y="15048"/>
                    <a:pt x="82654" y="15804"/>
                  </a:cubicBezTo>
                  <a:cubicBezTo>
                    <a:pt x="82097" y="15485"/>
                    <a:pt x="81521" y="15207"/>
                    <a:pt x="80964" y="14948"/>
                  </a:cubicBezTo>
                  <a:cubicBezTo>
                    <a:pt x="81023" y="12800"/>
                    <a:pt x="80685" y="10771"/>
                    <a:pt x="79511" y="10015"/>
                  </a:cubicBezTo>
                  <a:cubicBezTo>
                    <a:pt x="79087" y="9722"/>
                    <a:pt x="78547" y="9596"/>
                    <a:pt x="77949" y="9596"/>
                  </a:cubicBezTo>
                  <a:cubicBezTo>
                    <a:pt x="77004" y="9596"/>
                    <a:pt x="75915" y="9910"/>
                    <a:pt x="74916" y="10373"/>
                  </a:cubicBezTo>
                  <a:cubicBezTo>
                    <a:pt x="74658" y="7349"/>
                    <a:pt x="73404" y="3848"/>
                    <a:pt x="70460" y="2714"/>
                  </a:cubicBezTo>
                  <a:cubicBezTo>
                    <a:pt x="69812" y="2463"/>
                    <a:pt x="69132" y="2348"/>
                    <a:pt x="68446" y="2348"/>
                  </a:cubicBezTo>
                  <a:cubicBezTo>
                    <a:pt x="65874" y="2348"/>
                    <a:pt x="63216" y="3963"/>
                    <a:pt x="61787" y="6036"/>
                  </a:cubicBezTo>
                  <a:cubicBezTo>
                    <a:pt x="61310" y="6732"/>
                    <a:pt x="60971" y="7468"/>
                    <a:pt x="60753" y="8244"/>
                  </a:cubicBezTo>
                  <a:cubicBezTo>
                    <a:pt x="58780" y="7137"/>
                    <a:pt x="56613" y="6411"/>
                    <a:pt x="54467" y="6411"/>
                  </a:cubicBezTo>
                  <a:cubicBezTo>
                    <a:pt x="52718" y="6411"/>
                    <a:pt x="50982" y="6893"/>
                    <a:pt x="49374" y="8045"/>
                  </a:cubicBezTo>
                  <a:cubicBezTo>
                    <a:pt x="47564" y="9338"/>
                    <a:pt x="46370" y="11208"/>
                    <a:pt x="45654" y="13337"/>
                  </a:cubicBezTo>
                  <a:cubicBezTo>
                    <a:pt x="45358" y="13289"/>
                    <a:pt x="45039" y="13266"/>
                    <a:pt x="44706" y="13266"/>
                  </a:cubicBezTo>
                  <a:cubicBezTo>
                    <a:pt x="41679" y="13266"/>
                    <a:pt x="37428" y="15184"/>
                    <a:pt x="37697" y="18409"/>
                  </a:cubicBezTo>
                  <a:cubicBezTo>
                    <a:pt x="37717" y="18728"/>
                    <a:pt x="37140" y="19126"/>
                    <a:pt x="36245" y="19484"/>
                  </a:cubicBezTo>
                  <a:cubicBezTo>
                    <a:pt x="35429" y="19523"/>
                    <a:pt x="34474" y="19822"/>
                    <a:pt x="33619" y="20220"/>
                  </a:cubicBezTo>
                  <a:cubicBezTo>
                    <a:pt x="33400" y="17315"/>
                    <a:pt x="32167" y="13993"/>
                    <a:pt x="29362" y="12899"/>
                  </a:cubicBezTo>
                  <a:cubicBezTo>
                    <a:pt x="28739" y="12653"/>
                    <a:pt x="28083" y="12541"/>
                    <a:pt x="27420" y="12541"/>
                  </a:cubicBezTo>
                  <a:cubicBezTo>
                    <a:pt x="24973" y="12541"/>
                    <a:pt x="22429" y="14070"/>
                    <a:pt x="21067" y="16042"/>
                  </a:cubicBezTo>
                  <a:cubicBezTo>
                    <a:pt x="20609" y="16699"/>
                    <a:pt x="20291" y="17415"/>
                    <a:pt x="20072" y="18171"/>
                  </a:cubicBezTo>
                  <a:cubicBezTo>
                    <a:pt x="18188" y="17097"/>
                    <a:pt x="16123" y="16398"/>
                    <a:pt x="14073" y="16398"/>
                  </a:cubicBezTo>
                  <a:cubicBezTo>
                    <a:pt x="12400" y="16398"/>
                    <a:pt x="10737" y="16863"/>
                    <a:pt x="9191" y="17972"/>
                  </a:cubicBezTo>
                  <a:cubicBezTo>
                    <a:pt x="7460" y="19205"/>
                    <a:pt x="6306" y="20996"/>
                    <a:pt x="5610" y="23044"/>
                  </a:cubicBezTo>
                  <a:cubicBezTo>
                    <a:pt x="5330" y="23000"/>
                    <a:pt x="5028" y="22977"/>
                    <a:pt x="4712" y="22977"/>
                  </a:cubicBezTo>
                  <a:cubicBezTo>
                    <a:pt x="3209" y="22977"/>
                    <a:pt x="1381" y="23477"/>
                    <a:pt x="0" y="24397"/>
                  </a:cubicBezTo>
                  <a:lnTo>
                    <a:pt x="0" y="141028"/>
                  </a:lnTo>
                  <a:lnTo>
                    <a:pt x="152219" y="141028"/>
                  </a:lnTo>
                  <a:lnTo>
                    <a:pt x="152219" y="13735"/>
                  </a:lnTo>
                  <a:cubicBezTo>
                    <a:pt x="151656" y="13667"/>
                    <a:pt x="151074" y="13631"/>
                    <a:pt x="150476" y="13631"/>
                  </a:cubicBezTo>
                  <a:cubicBezTo>
                    <a:pt x="148267" y="13631"/>
                    <a:pt x="145835" y="14125"/>
                    <a:pt x="143267" y="15346"/>
                  </a:cubicBezTo>
                  <a:cubicBezTo>
                    <a:pt x="143765" y="12362"/>
                    <a:pt x="143785" y="8761"/>
                    <a:pt x="142114" y="7648"/>
                  </a:cubicBezTo>
                  <a:cubicBezTo>
                    <a:pt x="141692" y="7356"/>
                    <a:pt x="141154" y="7230"/>
                    <a:pt x="140558" y="7230"/>
                  </a:cubicBezTo>
                  <a:cubicBezTo>
                    <a:pt x="139609" y="7230"/>
                    <a:pt x="138513" y="7549"/>
                    <a:pt x="137499" y="8025"/>
                  </a:cubicBezTo>
                  <a:cubicBezTo>
                    <a:pt x="137260" y="4982"/>
                    <a:pt x="135987" y="1481"/>
                    <a:pt x="133063" y="367"/>
                  </a:cubicBezTo>
                  <a:cubicBezTo>
                    <a:pt x="132413" y="115"/>
                    <a:pt x="131733" y="1"/>
                    <a:pt x="13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2" name="Google Shape;802;p32"/>
            <p:cNvGrpSpPr/>
            <p:nvPr/>
          </p:nvGrpSpPr>
          <p:grpSpPr>
            <a:xfrm>
              <a:off x="1000" y="806175"/>
              <a:ext cx="9144299" cy="3772500"/>
              <a:chOff x="1000" y="425175"/>
              <a:chExt cx="9960025" cy="3772500"/>
            </a:xfrm>
          </p:grpSpPr>
          <p:sp>
            <p:nvSpPr>
              <p:cNvPr id="803" name="Google Shape;803;p32"/>
              <p:cNvSpPr/>
              <p:nvPr/>
            </p:nvSpPr>
            <p:spPr>
              <a:xfrm>
                <a:off x="3686150" y="670925"/>
                <a:ext cx="3805500" cy="3526750"/>
              </a:xfrm>
              <a:custGeom>
                <a:avLst/>
                <a:gdLst/>
                <a:ahLst/>
                <a:cxnLst/>
                <a:rect l="l" t="t" r="r" b="b"/>
                <a:pathLst>
                  <a:path w="152220" h="141070" extrusionOk="0">
                    <a:moveTo>
                      <a:pt x="21190" y="1"/>
                    </a:moveTo>
                    <a:cubicBezTo>
                      <a:pt x="20499" y="1"/>
                      <a:pt x="19813" y="116"/>
                      <a:pt x="19157" y="368"/>
                    </a:cubicBezTo>
                    <a:cubicBezTo>
                      <a:pt x="16233" y="1502"/>
                      <a:pt x="14960" y="5003"/>
                      <a:pt x="14721" y="8027"/>
                    </a:cubicBezTo>
                    <a:cubicBezTo>
                      <a:pt x="13710" y="7564"/>
                      <a:pt x="12617" y="7250"/>
                      <a:pt x="11670" y="7250"/>
                    </a:cubicBezTo>
                    <a:cubicBezTo>
                      <a:pt x="11070" y="7250"/>
                      <a:pt x="10530" y="7376"/>
                      <a:pt x="10106" y="7669"/>
                    </a:cubicBezTo>
                    <a:cubicBezTo>
                      <a:pt x="8415" y="8783"/>
                      <a:pt x="8455" y="12384"/>
                      <a:pt x="8952" y="15368"/>
                    </a:cubicBezTo>
                    <a:cubicBezTo>
                      <a:pt x="6386" y="14163"/>
                      <a:pt x="3981" y="13672"/>
                      <a:pt x="1764" y="13672"/>
                    </a:cubicBezTo>
                    <a:cubicBezTo>
                      <a:pt x="1162" y="13672"/>
                      <a:pt x="574" y="13708"/>
                      <a:pt x="0" y="13776"/>
                    </a:cubicBezTo>
                    <a:lnTo>
                      <a:pt x="0" y="141070"/>
                    </a:lnTo>
                    <a:lnTo>
                      <a:pt x="152219" y="141070"/>
                    </a:lnTo>
                    <a:lnTo>
                      <a:pt x="152219" y="24439"/>
                    </a:lnTo>
                    <a:cubicBezTo>
                      <a:pt x="150855" y="23518"/>
                      <a:pt x="149016" y="23019"/>
                      <a:pt x="147509" y="23019"/>
                    </a:cubicBezTo>
                    <a:cubicBezTo>
                      <a:pt x="147192" y="23019"/>
                      <a:pt x="146890" y="23041"/>
                      <a:pt x="146609" y="23086"/>
                    </a:cubicBezTo>
                    <a:cubicBezTo>
                      <a:pt x="145913" y="21037"/>
                      <a:pt x="144759" y="19247"/>
                      <a:pt x="143029" y="18013"/>
                    </a:cubicBezTo>
                    <a:cubicBezTo>
                      <a:pt x="141482" y="16905"/>
                      <a:pt x="139820" y="16439"/>
                      <a:pt x="138149" y="16439"/>
                    </a:cubicBezTo>
                    <a:cubicBezTo>
                      <a:pt x="136101" y="16439"/>
                      <a:pt x="134041" y="17139"/>
                      <a:pt x="132167" y="18212"/>
                    </a:cubicBezTo>
                    <a:cubicBezTo>
                      <a:pt x="131929" y="17456"/>
                      <a:pt x="131610" y="16740"/>
                      <a:pt x="131173" y="16084"/>
                    </a:cubicBezTo>
                    <a:cubicBezTo>
                      <a:pt x="129795" y="14111"/>
                      <a:pt x="127260" y="12583"/>
                      <a:pt x="124808" y="12583"/>
                    </a:cubicBezTo>
                    <a:cubicBezTo>
                      <a:pt x="124143" y="12583"/>
                      <a:pt x="123485" y="12695"/>
                      <a:pt x="122858" y="12941"/>
                    </a:cubicBezTo>
                    <a:cubicBezTo>
                      <a:pt x="120053" y="14035"/>
                      <a:pt x="118839" y="17357"/>
                      <a:pt x="118601" y="20261"/>
                    </a:cubicBezTo>
                    <a:cubicBezTo>
                      <a:pt x="117745" y="19863"/>
                      <a:pt x="116790" y="19565"/>
                      <a:pt x="115975" y="19525"/>
                    </a:cubicBezTo>
                    <a:cubicBezTo>
                      <a:pt x="115080" y="19167"/>
                      <a:pt x="114503" y="18769"/>
                      <a:pt x="114523" y="18451"/>
                    </a:cubicBezTo>
                    <a:cubicBezTo>
                      <a:pt x="114791" y="15226"/>
                      <a:pt x="110541" y="13308"/>
                      <a:pt x="107514" y="13308"/>
                    </a:cubicBezTo>
                    <a:cubicBezTo>
                      <a:pt x="107180" y="13308"/>
                      <a:pt x="106862" y="13331"/>
                      <a:pt x="106565" y="13378"/>
                    </a:cubicBezTo>
                    <a:cubicBezTo>
                      <a:pt x="105849" y="11250"/>
                      <a:pt x="104656" y="9380"/>
                      <a:pt x="102846" y="8087"/>
                    </a:cubicBezTo>
                    <a:cubicBezTo>
                      <a:pt x="101238" y="6935"/>
                      <a:pt x="99502" y="6452"/>
                      <a:pt x="97754" y="6452"/>
                    </a:cubicBezTo>
                    <a:cubicBezTo>
                      <a:pt x="95610" y="6452"/>
                      <a:pt x="93449" y="7179"/>
                      <a:pt x="91487" y="8286"/>
                    </a:cubicBezTo>
                    <a:cubicBezTo>
                      <a:pt x="91248" y="7510"/>
                      <a:pt x="90910" y="6774"/>
                      <a:pt x="90433" y="6078"/>
                    </a:cubicBezTo>
                    <a:cubicBezTo>
                      <a:pt x="89003" y="4004"/>
                      <a:pt x="86346" y="2390"/>
                      <a:pt x="83773" y="2390"/>
                    </a:cubicBezTo>
                    <a:cubicBezTo>
                      <a:pt x="83088" y="2390"/>
                      <a:pt x="82408" y="2504"/>
                      <a:pt x="81759" y="2756"/>
                    </a:cubicBezTo>
                    <a:cubicBezTo>
                      <a:pt x="78815" y="3889"/>
                      <a:pt x="77562" y="7391"/>
                      <a:pt x="77303" y="10414"/>
                    </a:cubicBezTo>
                    <a:cubicBezTo>
                      <a:pt x="76304" y="9951"/>
                      <a:pt x="75216" y="9638"/>
                      <a:pt x="74271" y="9638"/>
                    </a:cubicBezTo>
                    <a:cubicBezTo>
                      <a:pt x="73673" y="9638"/>
                      <a:pt x="73132" y="9763"/>
                      <a:pt x="72708" y="10056"/>
                    </a:cubicBezTo>
                    <a:cubicBezTo>
                      <a:pt x="71534" y="10812"/>
                      <a:pt x="71196" y="12841"/>
                      <a:pt x="71256" y="14990"/>
                    </a:cubicBezTo>
                    <a:cubicBezTo>
                      <a:pt x="70699" y="15248"/>
                      <a:pt x="70122" y="15527"/>
                      <a:pt x="69565" y="15845"/>
                    </a:cubicBezTo>
                    <a:cubicBezTo>
                      <a:pt x="69346" y="15089"/>
                      <a:pt x="69028" y="14373"/>
                      <a:pt x="68570" y="13736"/>
                    </a:cubicBezTo>
                    <a:cubicBezTo>
                      <a:pt x="67208" y="11748"/>
                      <a:pt x="64663" y="10216"/>
                      <a:pt x="62215" y="10216"/>
                    </a:cubicBezTo>
                    <a:cubicBezTo>
                      <a:pt x="61553" y="10216"/>
                      <a:pt x="60898" y="10328"/>
                      <a:pt x="60275" y="10573"/>
                    </a:cubicBezTo>
                    <a:cubicBezTo>
                      <a:pt x="57470" y="11668"/>
                      <a:pt x="56237" y="14990"/>
                      <a:pt x="56018" y="17914"/>
                    </a:cubicBezTo>
                    <a:cubicBezTo>
                      <a:pt x="55143" y="17516"/>
                      <a:pt x="54208" y="17218"/>
                      <a:pt x="53392" y="17158"/>
                    </a:cubicBezTo>
                    <a:cubicBezTo>
                      <a:pt x="52497" y="16820"/>
                      <a:pt x="51920" y="16422"/>
                      <a:pt x="51940" y="16084"/>
                    </a:cubicBezTo>
                    <a:cubicBezTo>
                      <a:pt x="52210" y="12849"/>
                      <a:pt x="47933" y="10945"/>
                      <a:pt x="44904" y="10945"/>
                    </a:cubicBezTo>
                    <a:cubicBezTo>
                      <a:pt x="44581" y="10945"/>
                      <a:pt x="44271" y="10967"/>
                      <a:pt x="43983" y="11011"/>
                    </a:cubicBezTo>
                    <a:cubicBezTo>
                      <a:pt x="43267" y="8883"/>
                      <a:pt x="42073" y="7013"/>
                      <a:pt x="40263" y="5720"/>
                    </a:cubicBezTo>
                    <a:cubicBezTo>
                      <a:pt x="38655" y="4567"/>
                      <a:pt x="36919" y="4085"/>
                      <a:pt x="35170" y="4085"/>
                    </a:cubicBezTo>
                    <a:cubicBezTo>
                      <a:pt x="33024" y="4085"/>
                      <a:pt x="30858" y="4811"/>
                      <a:pt x="28885" y="5919"/>
                    </a:cubicBezTo>
                    <a:cubicBezTo>
                      <a:pt x="28666" y="5143"/>
                      <a:pt x="28328" y="4407"/>
                      <a:pt x="27850" y="3710"/>
                    </a:cubicBezTo>
                    <a:cubicBezTo>
                      <a:pt x="26422" y="1608"/>
                      <a:pt x="23770" y="1"/>
                      <a:pt x="211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2"/>
              <p:cNvSpPr/>
              <p:nvPr/>
            </p:nvSpPr>
            <p:spPr>
              <a:xfrm flipH="1">
                <a:off x="6155525" y="670913"/>
                <a:ext cx="3805500" cy="3526750"/>
              </a:xfrm>
              <a:custGeom>
                <a:avLst/>
                <a:gdLst/>
                <a:ahLst/>
                <a:cxnLst/>
                <a:rect l="l" t="t" r="r" b="b"/>
                <a:pathLst>
                  <a:path w="152220" h="141070" extrusionOk="0">
                    <a:moveTo>
                      <a:pt x="21190" y="1"/>
                    </a:moveTo>
                    <a:cubicBezTo>
                      <a:pt x="20499" y="1"/>
                      <a:pt x="19813" y="116"/>
                      <a:pt x="19157" y="368"/>
                    </a:cubicBezTo>
                    <a:cubicBezTo>
                      <a:pt x="16233" y="1502"/>
                      <a:pt x="14960" y="5003"/>
                      <a:pt x="14721" y="8027"/>
                    </a:cubicBezTo>
                    <a:cubicBezTo>
                      <a:pt x="13710" y="7564"/>
                      <a:pt x="12617" y="7250"/>
                      <a:pt x="11670" y="7250"/>
                    </a:cubicBezTo>
                    <a:cubicBezTo>
                      <a:pt x="11070" y="7250"/>
                      <a:pt x="10530" y="7376"/>
                      <a:pt x="10106" y="7669"/>
                    </a:cubicBezTo>
                    <a:cubicBezTo>
                      <a:pt x="8415" y="8783"/>
                      <a:pt x="8455" y="12384"/>
                      <a:pt x="8952" y="15368"/>
                    </a:cubicBezTo>
                    <a:cubicBezTo>
                      <a:pt x="6386" y="14163"/>
                      <a:pt x="3981" y="13672"/>
                      <a:pt x="1764" y="13672"/>
                    </a:cubicBezTo>
                    <a:cubicBezTo>
                      <a:pt x="1162" y="13672"/>
                      <a:pt x="574" y="13708"/>
                      <a:pt x="0" y="13776"/>
                    </a:cubicBezTo>
                    <a:lnTo>
                      <a:pt x="0" y="141070"/>
                    </a:lnTo>
                    <a:lnTo>
                      <a:pt x="152219" y="141070"/>
                    </a:lnTo>
                    <a:lnTo>
                      <a:pt x="152219" y="24439"/>
                    </a:lnTo>
                    <a:cubicBezTo>
                      <a:pt x="150855" y="23518"/>
                      <a:pt x="149016" y="23019"/>
                      <a:pt x="147509" y="23019"/>
                    </a:cubicBezTo>
                    <a:cubicBezTo>
                      <a:pt x="147192" y="23019"/>
                      <a:pt x="146890" y="23041"/>
                      <a:pt x="146609" y="23086"/>
                    </a:cubicBezTo>
                    <a:cubicBezTo>
                      <a:pt x="145913" y="21037"/>
                      <a:pt x="144759" y="19247"/>
                      <a:pt x="143029" y="18013"/>
                    </a:cubicBezTo>
                    <a:cubicBezTo>
                      <a:pt x="141482" y="16905"/>
                      <a:pt x="139820" y="16439"/>
                      <a:pt x="138149" y="16439"/>
                    </a:cubicBezTo>
                    <a:cubicBezTo>
                      <a:pt x="136101" y="16439"/>
                      <a:pt x="134041" y="17139"/>
                      <a:pt x="132167" y="18212"/>
                    </a:cubicBezTo>
                    <a:cubicBezTo>
                      <a:pt x="131929" y="17456"/>
                      <a:pt x="131610" y="16740"/>
                      <a:pt x="131173" y="16084"/>
                    </a:cubicBezTo>
                    <a:cubicBezTo>
                      <a:pt x="129795" y="14111"/>
                      <a:pt x="127260" y="12583"/>
                      <a:pt x="124808" y="12583"/>
                    </a:cubicBezTo>
                    <a:cubicBezTo>
                      <a:pt x="124143" y="12583"/>
                      <a:pt x="123485" y="12695"/>
                      <a:pt x="122858" y="12941"/>
                    </a:cubicBezTo>
                    <a:cubicBezTo>
                      <a:pt x="120053" y="14035"/>
                      <a:pt x="118839" y="17357"/>
                      <a:pt x="118601" y="20261"/>
                    </a:cubicBezTo>
                    <a:cubicBezTo>
                      <a:pt x="117745" y="19863"/>
                      <a:pt x="116790" y="19565"/>
                      <a:pt x="115975" y="19525"/>
                    </a:cubicBezTo>
                    <a:cubicBezTo>
                      <a:pt x="115080" y="19167"/>
                      <a:pt x="114503" y="18769"/>
                      <a:pt x="114523" y="18451"/>
                    </a:cubicBezTo>
                    <a:cubicBezTo>
                      <a:pt x="114791" y="15226"/>
                      <a:pt x="110541" y="13308"/>
                      <a:pt x="107514" y="13308"/>
                    </a:cubicBezTo>
                    <a:cubicBezTo>
                      <a:pt x="107180" y="13308"/>
                      <a:pt x="106862" y="13331"/>
                      <a:pt x="106565" y="13378"/>
                    </a:cubicBezTo>
                    <a:cubicBezTo>
                      <a:pt x="105849" y="11250"/>
                      <a:pt x="104656" y="9380"/>
                      <a:pt x="102846" y="8087"/>
                    </a:cubicBezTo>
                    <a:cubicBezTo>
                      <a:pt x="101238" y="6935"/>
                      <a:pt x="99502" y="6452"/>
                      <a:pt x="97754" y="6452"/>
                    </a:cubicBezTo>
                    <a:cubicBezTo>
                      <a:pt x="95610" y="6452"/>
                      <a:pt x="93449" y="7179"/>
                      <a:pt x="91487" y="8286"/>
                    </a:cubicBezTo>
                    <a:cubicBezTo>
                      <a:pt x="91248" y="7510"/>
                      <a:pt x="90910" y="6774"/>
                      <a:pt x="90433" y="6078"/>
                    </a:cubicBezTo>
                    <a:cubicBezTo>
                      <a:pt x="89003" y="4004"/>
                      <a:pt x="86346" y="2390"/>
                      <a:pt x="83773" y="2390"/>
                    </a:cubicBezTo>
                    <a:cubicBezTo>
                      <a:pt x="83088" y="2390"/>
                      <a:pt x="82408" y="2504"/>
                      <a:pt x="81759" y="2756"/>
                    </a:cubicBezTo>
                    <a:cubicBezTo>
                      <a:pt x="78815" y="3889"/>
                      <a:pt x="77562" y="7391"/>
                      <a:pt x="77303" y="10414"/>
                    </a:cubicBezTo>
                    <a:cubicBezTo>
                      <a:pt x="76304" y="9951"/>
                      <a:pt x="75216" y="9638"/>
                      <a:pt x="74271" y="9638"/>
                    </a:cubicBezTo>
                    <a:cubicBezTo>
                      <a:pt x="73673" y="9638"/>
                      <a:pt x="73132" y="9763"/>
                      <a:pt x="72708" y="10056"/>
                    </a:cubicBezTo>
                    <a:cubicBezTo>
                      <a:pt x="71534" y="10812"/>
                      <a:pt x="71196" y="12841"/>
                      <a:pt x="71256" y="14990"/>
                    </a:cubicBezTo>
                    <a:cubicBezTo>
                      <a:pt x="70699" y="15248"/>
                      <a:pt x="70122" y="15527"/>
                      <a:pt x="69565" y="15845"/>
                    </a:cubicBezTo>
                    <a:cubicBezTo>
                      <a:pt x="69346" y="15089"/>
                      <a:pt x="69028" y="14373"/>
                      <a:pt x="68570" y="13736"/>
                    </a:cubicBezTo>
                    <a:cubicBezTo>
                      <a:pt x="67208" y="11748"/>
                      <a:pt x="64663" y="10216"/>
                      <a:pt x="62215" y="10216"/>
                    </a:cubicBezTo>
                    <a:cubicBezTo>
                      <a:pt x="61553" y="10216"/>
                      <a:pt x="60898" y="10328"/>
                      <a:pt x="60275" y="10573"/>
                    </a:cubicBezTo>
                    <a:cubicBezTo>
                      <a:pt x="57470" y="11668"/>
                      <a:pt x="56237" y="14990"/>
                      <a:pt x="56018" y="17914"/>
                    </a:cubicBezTo>
                    <a:cubicBezTo>
                      <a:pt x="55143" y="17516"/>
                      <a:pt x="54208" y="17218"/>
                      <a:pt x="53392" y="17158"/>
                    </a:cubicBezTo>
                    <a:cubicBezTo>
                      <a:pt x="52497" y="16820"/>
                      <a:pt x="51920" y="16422"/>
                      <a:pt x="51940" y="16084"/>
                    </a:cubicBezTo>
                    <a:cubicBezTo>
                      <a:pt x="52210" y="12849"/>
                      <a:pt x="47933" y="10945"/>
                      <a:pt x="44904" y="10945"/>
                    </a:cubicBezTo>
                    <a:cubicBezTo>
                      <a:pt x="44581" y="10945"/>
                      <a:pt x="44271" y="10967"/>
                      <a:pt x="43983" y="11011"/>
                    </a:cubicBezTo>
                    <a:cubicBezTo>
                      <a:pt x="43267" y="8883"/>
                      <a:pt x="42073" y="7013"/>
                      <a:pt x="40263" y="5720"/>
                    </a:cubicBezTo>
                    <a:cubicBezTo>
                      <a:pt x="38655" y="4567"/>
                      <a:pt x="36919" y="4085"/>
                      <a:pt x="35170" y="4085"/>
                    </a:cubicBezTo>
                    <a:cubicBezTo>
                      <a:pt x="33024" y="4085"/>
                      <a:pt x="30858" y="4811"/>
                      <a:pt x="28885" y="5919"/>
                    </a:cubicBezTo>
                    <a:cubicBezTo>
                      <a:pt x="28666" y="5143"/>
                      <a:pt x="28328" y="4407"/>
                      <a:pt x="27850" y="3710"/>
                    </a:cubicBezTo>
                    <a:cubicBezTo>
                      <a:pt x="26422" y="1608"/>
                      <a:pt x="23770" y="1"/>
                      <a:pt x="211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2"/>
              <p:cNvSpPr/>
              <p:nvPr/>
            </p:nvSpPr>
            <p:spPr>
              <a:xfrm>
                <a:off x="1000" y="425175"/>
                <a:ext cx="3805500" cy="3669936"/>
              </a:xfrm>
              <a:custGeom>
                <a:avLst/>
                <a:gdLst/>
                <a:ahLst/>
                <a:cxnLst/>
                <a:rect l="l" t="t" r="r" b="b"/>
                <a:pathLst>
                  <a:path w="152220" h="141070" extrusionOk="0">
                    <a:moveTo>
                      <a:pt x="21190" y="1"/>
                    </a:moveTo>
                    <a:cubicBezTo>
                      <a:pt x="20499" y="1"/>
                      <a:pt x="19813" y="116"/>
                      <a:pt x="19157" y="368"/>
                    </a:cubicBezTo>
                    <a:cubicBezTo>
                      <a:pt x="16233" y="1502"/>
                      <a:pt x="14960" y="5003"/>
                      <a:pt x="14721" y="8027"/>
                    </a:cubicBezTo>
                    <a:cubicBezTo>
                      <a:pt x="13710" y="7564"/>
                      <a:pt x="12617" y="7250"/>
                      <a:pt x="11670" y="7250"/>
                    </a:cubicBezTo>
                    <a:cubicBezTo>
                      <a:pt x="11070" y="7250"/>
                      <a:pt x="10530" y="7376"/>
                      <a:pt x="10106" y="7669"/>
                    </a:cubicBezTo>
                    <a:cubicBezTo>
                      <a:pt x="8415" y="8783"/>
                      <a:pt x="8455" y="12384"/>
                      <a:pt x="8952" y="15368"/>
                    </a:cubicBezTo>
                    <a:cubicBezTo>
                      <a:pt x="6386" y="14163"/>
                      <a:pt x="3981" y="13672"/>
                      <a:pt x="1764" y="13672"/>
                    </a:cubicBezTo>
                    <a:cubicBezTo>
                      <a:pt x="1162" y="13672"/>
                      <a:pt x="574" y="13708"/>
                      <a:pt x="0" y="13776"/>
                    </a:cubicBezTo>
                    <a:lnTo>
                      <a:pt x="0" y="141070"/>
                    </a:lnTo>
                    <a:lnTo>
                      <a:pt x="152219" y="141070"/>
                    </a:lnTo>
                    <a:lnTo>
                      <a:pt x="152219" y="24439"/>
                    </a:lnTo>
                    <a:cubicBezTo>
                      <a:pt x="150855" y="23518"/>
                      <a:pt x="149016" y="23019"/>
                      <a:pt x="147509" y="23019"/>
                    </a:cubicBezTo>
                    <a:cubicBezTo>
                      <a:pt x="147192" y="23019"/>
                      <a:pt x="146890" y="23041"/>
                      <a:pt x="146609" y="23086"/>
                    </a:cubicBezTo>
                    <a:cubicBezTo>
                      <a:pt x="145913" y="21037"/>
                      <a:pt x="144759" y="19247"/>
                      <a:pt x="143029" y="18013"/>
                    </a:cubicBezTo>
                    <a:cubicBezTo>
                      <a:pt x="141482" y="16905"/>
                      <a:pt x="139820" y="16439"/>
                      <a:pt x="138149" y="16439"/>
                    </a:cubicBezTo>
                    <a:cubicBezTo>
                      <a:pt x="136101" y="16439"/>
                      <a:pt x="134041" y="17139"/>
                      <a:pt x="132167" y="18212"/>
                    </a:cubicBezTo>
                    <a:cubicBezTo>
                      <a:pt x="131929" y="17456"/>
                      <a:pt x="131610" y="16740"/>
                      <a:pt x="131173" y="16084"/>
                    </a:cubicBezTo>
                    <a:cubicBezTo>
                      <a:pt x="129795" y="14111"/>
                      <a:pt x="127260" y="12583"/>
                      <a:pt x="124808" y="12583"/>
                    </a:cubicBezTo>
                    <a:cubicBezTo>
                      <a:pt x="124143" y="12583"/>
                      <a:pt x="123485" y="12695"/>
                      <a:pt x="122858" y="12941"/>
                    </a:cubicBezTo>
                    <a:cubicBezTo>
                      <a:pt x="120053" y="14035"/>
                      <a:pt x="118839" y="17357"/>
                      <a:pt x="118601" y="20261"/>
                    </a:cubicBezTo>
                    <a:cubicBezTo>
                      <a:pt x="117745" y="19863"/>
                      <a:pt x="116790" y="19565"/>
                      <a:pt x="115975" y="19525"/>
                    </a:cubicBezTo>
                    <a:cubicBezTo>
                      <a:pt x="115080" y="19167"/>
                      <a:pt x="114503" y="18769"/>
                      <a:pt x="114523" y="18451"/>
                    </a:cubicBezTo>
                    <a:cubicBezTo>
                      <a:pt x="114791" y="15226"/>
                      <a:pt x="110541" y="13308"/>
                      <a:pt x="107514" y="13308"/>
                    </a:cubicBezTo>
                    <a:cubicBezTo>
                      <a:pt x="107180" y="13308"/>
                      <a:pt x="106862" y="13331"/>
                      <a:pt x="106565" y="13378"/>
                    </a:cubicBezTo>
                    <a:cubicBezTo>
                      <a:pt x="105849" y="11250"/>
                      <a:pt x="104656" y="9380"/>
                      <a:pt x="102846" y="8087"/>
                    </a:cubicBezTo>
                    <a:cubicBezTo>
                      <a:pt x="101238" y="6935"/>
                      <a:pt x="99502" y="6452"/>
                      <a:pt x="97754" y="6452"/>
                    </a:cubicBezTo>
                    <a:cubicBezTo>
                      <a:pt x="95610" y="6452"/>
                      <a:pt x="93449" y="7179"/>
                      <a:pt x="91487" y="8286"/>
                    </a:cubicBezTo>
                    <a:cubicBezTo>
                      <a:pt x="91248" y="7510"/>
                      <a:pt x="90910" y="6774"/>
                      <a:pt x="90433" y="6078"/>
                    </a:cubicBezTo>
                    <a:cubicBezTo>
                      <a:pt x="89003" y="4004"/>
                      <a:pt x="86346" y="2390"/>
                      <a:pt x="83773" y="2390"/>
                    </a:cubicBezTo>
                    <a:cubicBezTo>
                      <a:pt x="83088" y="2390"/>
                      <a:pt x="82408" y="2504"/>
                      <a:pt x="81759" y="2756"/>
                    </a:cubicBezTo>
                    <a:cubicBezTo>
                      <a:pt x="78815" y="3889"/>
                      <a:pt x="77562" y="7391"/>
                      <a:pt x="77303" y="10414"/>
                    </a:cubicBezTo>
                    <a:cubicBezTo>
                      <a:pt x="76304" y="9951"/>
                      <a:pt x="75216" y="9638"/>
                      <a:pt x="74271" y="9638"/>
                    </a:cubicBezTo>
                    <a:cubicBezTo>
                      <a:pt x="73673" y="9638"/>
                      <a:pt x="73132" y="9763"/>
                      <a:pt x="72708" y="10056"/>
                    </a:cubicBezTo>
                    <a:cubicBezTo>
                      <a:pt x="71534" y="10812"/>
                      <a:pt x="71196" y="12841"/>
                      <a:pt x="71256" y="14990"/>
                    </a:cubicBezTo>
                    <a:cubicBezTo>
                      <a:pt x="70699" y="15248"/>
                      <a:pt x="70122" y="15527"/>
                      <a:pt x="69565" y="15845"/>
                    </a:cubicBezTo>
                    <a:cubicBezTo>
                      <a:pt x="69346" y="15089"/>
                      <a:pt x="69028" y="14373"/>
                      <a:pt x="68570" y="13736"/>
                    </a:cubicBezTo>
                    <a:cubicBezTo>
                      <a:pt x="67208" y="11748"/>
                      <a:pt x="64663" y="10216"/>
                      <a:pt x="62215" y="10216"/>
                    </a:cubicBezTo>
                    <a:cubicBezTo>
                      <a:pt x="61553" y="10216"/>
                      <a:pt x="60898" y="10328"/>
                      <a:pt x="60275" y="10573"/>
                    </a:cubicBezTo>
                    <a:cubicBezTo>
                      <a:pt x="57470" y="11668"/>
                      <a:pt x="56237" y="14990"/>
                      <a:pt x="56018" y="17914"/>
                    </a:cubicBezTo>
                    <a:cubicBezTo>
                      <a:pt x="55143" y="17516"/>
                      <a:pt x="54208" y="17218"/>
                      <a:pt x="53392" y="17158"/>
                    </a:cubicBezTo>
                    <a:cubicBezTo>
                      <a:pt x="52497" y="16820"/>
                      <a:pt x="51920" y="16422"/>
                      <a:pt x="51940" y="16084"/>
                    </a:cubicBezTo>
                    <a:cubicBezTo>
                      <a:pt x="52210" y="12849"/>
                      <a:pt x="47933" y="10945"/>
                      <a:pt x="44904" y="10945"/>
                    </a:cubicBezTo>
                    <a:cubicBezTo>
                      <a:pt x="44581" y="10945"/>
                      <a:pt x="44271" y="10967"/>
                      <a:pt x="43983" y="11011"/>
                    </a:cubicBezTo>
                    <a:cubicBezTo>
                      <a:pt x="43267" y="8883"/>
                      <a:pt x="42073" y="7013"/>
                      <a:pt x="40263" y="5720"/>
                    </a:cubicBezTo>
                    <a:cubicBezTo>
                      <a:pt x="38655" y="4567"/>
                      <a:pt x="36919" y="4085"/>
                      <a:pt x="35170" y="4085"/>
                    </a:cubicBezTo>
                    <a:cubicBezTo>
                      <a:pt x="33024" y="4085"/>
                      <a:pt x="30858" y="4811"/>
                      <a:pt x="28885" y="5919"/>
                    </a:cubicBezTo>
                    <a:cubicBezTo>
                      <a:pt x="28666" y="5143"/>
                      <a:pt x="28328" y="4407"/>
                      <a:pt x="27850" y="3710"/>
                    </a:cubicBezTo>
                    <a:cubicBezTo>
                      <a:pt x="26422" y="1608"/>
                      <a:pt x="23770" y="1"/>
                      <a:pt x="211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6" name="Google Shape;806;p32"/>
            <p:cNvGrpSpPr/>
            <p:nvPr/>
          </p:nvGrpSpPr>
          <p:grpSpPr>
            <a:xfrm flipH="1">
              <a:off x="4905029" y="607160"/>
              <a:ext cx="6753416" cy="6478466"/>
              <a:chOff x="-539564" y="989460"/>
              <a:chExt cx="6753416" cy="6478466"/>
            </a:xfrm>
          </p:grpSpPr>
          <p:sp>
            <p:nvSpPr>
              <p:cNvPr id="807" name="Google Shape;807;p32"/>
              <p:cNvSpPr/>
              <p:nvPr/>
            </p:nvSpPr>
            <p:spPr>
              <a:xfrm rot="1325064" flipH="1">
                <a:off x="172808" y="1814013"/>
                <a:ext cx="5328672" cy="4829359"/>
              </a:xfrm>
              <a:custGeom>
                <a:avLst/>
                <a:gdLst/>
                <a:ahLst/>
                <a:cxnLst/>
                <a:rect l="l" t="t" r="r" b="b"/>
                <a:pathLst>
                  <a:path w="213131" h="193160" extrusionOk="0">
                    <a:moveTo>
                      <a:pt x="111499" y="1"/>
                    </a:moveTo>
                    <a:lnTo>
                      <a:pt x="111499" y="1"/>
                    </a:lnTo>
                    <a:cubicBezTo>
                      <a:pt x="108734" y="379"/>
                      <a:pt x="105829" y="1513"/>
                      <a:pt x="106088" y="4735"/>
                    </a:cubicBezTo>
                    <a:cubicBezTo>
                      <a:pt x="107341" y="21803"/>
                      <a:pt x="98569" y="18362"/>
                      <a:pt x="94212" y="22778"/>
                    </a:cubicBezTo>
                    <a:cubicBezTo>
                      <a:pt x="93118" y="23872"/>
                      <a:pt x="92402" y="24548"/>
                      <a:pt x="91904" y="24727"/>
                    </a:cubicBezTo>
                    <a:cubicBezTo>
                      <a:pt x="91904" y="24727"/>
                      <a:pt x="85201" y="29840"/>
                      <a:pt x="82774" y="34137"/>
                    </a:cubicBezTo>
                    <a:cubicBezTo>
                      <a:pt x="82385" y="34833"/>
                      <a:pt x="82099" y="35131"/>
                      <a:pt x="81904" y="35131"/>
                    </a:cubicBezTo>
                    <a:cubicBezTo>
                      <a:pt x="80892" y="35131"/>
                      <a:pt x="82351" y="27093"/>
                      <a:pt x="84803" y="25225"/>
                    </a:cubicBezTo>
                    <a:cubicBezTo>
                      <a:pt x="84803" y="25225"/>
                      <a:pt x="84798" y="25225"/>
                      <a:pt x="84789" y="25225"/>
                    </a:cubicBezTo>
                    <a:cubicBezTo>
                      <a:pt x="84378" y="25225"/>
                      <a:pt x="75027" y="25301"/>
                      <a:pt x="76408" y="32247"/>
                    </a:cubicBezTo>
                    <a:cubicBezTo>
                      <a:pt x="77840" y="39369"/>
                      <a:pt x="80188" y="41139"/>
                      <a:pt x="75811" y="44640"/>
                    </a:cubicBezTo>
                    <a:cubicBezTo>
                      <a:pt x="74160" y="45973"/>
                      <a:pt x="72211" y="48519"/>
                      <a:pt x="70798" y="51324"/>
                    </a:cubicBezTo>
                    <a:cubicBezTo>
                      <a:pt x="69605" y="49335"/>
                      <a:pt x="68312" y="48340"/>
                      <a:pt x="68252" y="44481"/>
                    </a:cubicBezTo>
                    <a:cubicBezTo>
                      <a:pt x="68212" y="39647"/>
                      <a:pt x="73126" y="40980"/>
                      <a:pt x="72509" y="36683"/>
                    </a:cubicBezTo>
                    <a:cubicBezTo>
                      <a:pt x="71892" y="32386"/>
                      <a:pt x="70699" y="31491"/>
                      <a:pt x="70699" y="31491"/>
                    </a:cubicBezTo>
                    <a:cubicBezTo>
                      <a:pt x="68232" y="35310"/>
                      <a:pt x="68053" y="31352"/>
                      <a:pt x="65646" y="36106"/>
                    </a:cubicBezTo>
                    <a:cubicBezTo>
                      <a:pt x="63265" y="40810"/>
                      <a:pt x="62733" y="43567"/>
                      <a:pt x="60159" y="43567"/>
                    </a:cubicBezTo>
                    <a:cubicBezTo>
                      <a:pt x="60132" y="43567"/>
                      <a:pt x="60104" y="43567"/>
                      <a:pt x="60076" y="43566"/>
                    </a:cubicBezTo>
                    <a:cubicBezTo>
                      <a:pt x="57450" y="43486"/>
                      <a:pt x="57669" y="36683"/>
                      <a:pt x="61628" y="33421"/>
                    </a:cubicBezTo>
                    <a:cubicBezTo>
                      <a:pt x="65566" y="30158"/>
                      <a:pt x="63856" y="25683"/>
                      <a:pt x="63856" y="25682"/>
                    </a:cubicBezTo>
                    <a:lnTo>
                      <a:pt x="63856" y="25682"/>
                    </a:lnTo>
                    <a:cubicBezTo>
                      <a:pt x="63856" y="25682"/>
                      <a:pt x="62462" y="26449"/>
                      <a:pt x="61024" y="26449"/>
                    </a:cubicBezTo>
                    <a:cubicBezTo>
                      <a:pt x="60288" y="26449"/>
                      <a:pt x="59541" y="26248"/>
                      <a:pt x="58962" y="25643"/>
                    </a:cubicBezTo>
                    <a:cubicBezTo>
                      <a:pt x="57271" y="23832"/>
                      <a:pt x="64631" y="19874"/>
                      <a:pt x="64632" y="19874"/>
                    </a:cubicBezTo>
                    <a:lnTo>
                      <a:pt x="64632" y="19874"/>
                    </a:lnTo>
                    <a:cubicBezTo>
                      <a:pt x="64631" y="19874"/>
                      <a:pt x="61150" y="21047"/>
                      <a:pt x="55958" y="21704"/>
                    </a:cubicBezTo>
                    <a:cubicBezTo>
                      <a:pt x="50747" y="22360"/>
                      <a:pt x="53134" y="26379"/>
                      <a:pt x="50209" y="30297"/>
                    </a:cubicBezTo>
                    <a:cubicBezTo>
                      <a:pt x="49453" y="31252"/>
                      <a:pt x="48956" y="31849"/>
                      <a:pt x="48598" y="32048"/>
                    </a:cubicBezTo>
                    <a:cubicBezTo>
                      <a:pt x="48598" y="32048"/>
                      <a:pt x="43724" y="36723"/>
                      <a:pt x="42451" y="40403"/>
                    </a:cubicBezTo>
                    <a:cubicBezTo>
                      <a:pt x="42239" y="41014"/>
                      <a:pt x="42040" y="41274"/>
                      <a:pt x="41865" y="41274"/>
                    </a:cubicBezTo>
                    <a:cubicBezTo>
                      <a:pt x="40993" y="41274"/>
                      <a:pt x="40731" y="34789"/>
                      <a:pt x="42471" y="33082"/>
                    </a:cubicBezTo>
                    <a:lnTo>
                      <a:pt x="42471" y="33082"/>
                    </a:lnTo>
                    <a:cubicBezTo>
                      <a:pt x="42471" y="33082"/>
                      <a:pt x="36603" y="33739"/>
                      <a:pt x="36523" y="39448"/>
                    </a:cubicBezTo>
                    <a:cubicBezTo>
                      <a:pt x="36507" y="40899"/>
                      <a:pt x="36143" y="41425"/>
                      <a:pt x="35568" y="41425"/>
                    </a:cubicBezTo>
                    <a:cubicBezTo>
                      <a:pt x="34052" y="41425"/>
                      <a:pt x="31068" y="37776"/>
                      <a:pt x="29101" y="37776"/>
                    </a:cubicBezTo>
                    <a:cubicBezTo>
                      <a:pt x="29082" y="37776"/>
                      <a:pt x="29063" y="37776"/>
                      <a:pt x="29044" y="37777"/>
                    </a:cubicBezTo>
                    <a:cubicBezTo>
                      <a:pt x="29322" y="40781"/>
                      <a:pt x="31093" y="46928"/>
                      <a:pt x="27273" y="57173"/>
                    </a:cubicBezTo>
                    <a:cubicBezTo>
                      <a:pt x="27007" y="57889"/>
                      <a:pt x="26639" y="58172"/>
                      <a:pt x="26223" y="58172"/>
                    </a:cubicBezTo>
                    <a:cubicBezTo>
                      <a:pt x="24678" y="58172"/>
                      <a:pt x="22479" y="54268"/>
                      <a:pt x="22479" y="54268"/>
                    </a:cubicBezTo>
                    <a:cubicBezTo>
                      <a:pt x="22479" y="54268"/>
                      <a:pt x="18918" y="58446"/>
                      <a:pt x="21445" y="64652"/>
                    </a:cubicBezTo>
                    <a:cubicBezTo>
                      <a:pt x="23743" y="70362"/>
                      <a:pt x="21709" y="77628"/>
                      <a:pt x="19346" y="77628"/>
                    </a:cubicBezTo>
                    <a:cubicBezTo>
                      <a:pt x="19132" y="77628"/>
                      <a:pt x="18916" y="77569"/>
                      <a:pt x="18699" y="77443"/>
                    </a:cubicBezTo>
                    <a:cubicBezTo>
                      <a:pt x="16093" y="75911"/>
                      <a:pt x="16730" y="72371"/>
                      <a:pt x="16372" y="65348"/>
                    </a:cubicBezTo>
                    <a:cubicBezTo>
                      <a:pt x="15994" y="58346"/>
                      <a:pt x="14144" y="62842"/>
                      <a:pt x="13348" y="56874"/>
                    </a:cubicBezTo>
                    <a:cubicBezTo>
                      <a:pt x="13348" y="56874"/>
                      <a:pt x="11817" y="57212"/>
                      <a:pt x="9410" y="61867"/>
                    </a:cubicBezTo>
                    <a:cubicBezTo>
                      <a:pt x="7022" y="66522"/>
                      <a:pt x="12393" y="67954"/>
                      <a:pt x="10325" y="73584"/>
                    </a:cubicBezTo>
                    <a:cubicBezTo>
                      <a:pt x="8256" y="79194"/>
                      <a:pt x="3680" y="77205"/>
                      <a:pt x="3362" y="81621"/>
                    </a:cubicBezTo>
                    <a:cubicBezTo>
                      <a:pt x="0" y="128826"/>
                      <a:pt x="19873" y="146312"/>
                      <a:pt x="20350" y="149714"/>
                    </a:cubicBezTo>
                    <a:lnTo>
                      <a:pt x="105352" y="176708"/>
                    </a:lnTo>
                    <a:lnTo>
                      <a:pt x="108992" y="163101"/>
                    </a:lnTo>
                    <a:cubicBezTo>
                      <a:pt x="112772" y="168552"/>
                      <a:pt x="115756" y="171436"/>
                      <a:pt x="116054" y="172670"/>
                    </a:cubicBezTo>
                    <a:lnTo>
                      <a:pt x="202388" y="193159"/>
                    </a:lnTo>
                    <a:lnTo>
                      <a:pt x="213131" y="122838"/>
                    </a:lnTo>
                    <a:cubicBezTo>
                      <a:pt x="213131" y="122838"/>
                      <a:pt x="194949" y="106626"/>
                      <a:pt x="195605" y="69904"/>
                    </a:cubicBezTo>
                    <a:cubicBezTo>
                      <a:pt x="195764" y="69088"/>
                      <a:pt x="195824" y="68432"/>
                      <a:pt x="195724" y="67994"/>
                    </a:cubicBezTo>
                    <a:cubicBezTo>
                      <a:pt x="194750" y="63618"/>
                      <a:pt x="194053" y="63120"/>
                      <a:pt x="194650" y="57053"/>
                    </a:cubicBezTo>
                    <a:cubicBezTo>
                      <a:pt x="195247" y="50986"/>
                      <a:pt x="199007" y="52816"/>
                      <a:pt x="198907" y="47405"/>
                    </a:cubicBezTo>
                    <a:cubicBezTo>
                      <a:pt x="198808" y="41974"/>
                      <a:pt x="196122" y="35310"/>
                      <a:pt x="196122" y="35310"/>
                    </a:cubicBezTo>
                    <a:cubicBezTo>
                      <a:pt x="192860" y="40045"/>
                      <a:pt x="194431" y="39747"/>
                      <a:pt x="188583" y="41676"/>
                    </a:cubicBezTo>
                    <a:cubicBezTo>
                      <a:pt x="181583" y="43996"/>
                      <a:pt x="186943" y="55586"/>
                      <a:pt x="184265" y="55586"/>
                    </a:cubicBezTo>
                    <a:cubicBezTo>
                      <a:pt x="184233" y="55586"/>
                      <a:pt x="184200" y="55584"/>
                      <a:pt x="184167" y="55581"/>
                    </a:cubicBezTo>
                    <a:cubicBezTo>
                      <a:pt x="176906" y="54885"/>
                      <a:pt x="179651" y="36605"/>
                      <a:pt x="179651" y="36603"/>
                    </a:cubicBezTo>
                    <a:lnTo>
                      <a:pt x="179651" y="36603"/>
                    </a:lnTo>
                    <a:cubicBezTo>
                      <a:pt x="179039" y="38667"/>
                      <a:pt x="178378" y="39251"/>
                      <a:pt x="177672" y="39251"/>
                    </a:cubicBezTo>
                    <a:cubicBezTo>
                      <a:pt x="176749" y="39251"/>
                      <a:pt x="175750" y="38252"/>
                      <a:pt x="174685" y="38252"/>
                    </a:cubicBezTo>
                    <a:cubicBezTo>
                      <a:pt x="174499" y="38252"/>
                      <a:pt x="174311" y="38282"/>
                      <a:pt x="174121" y="38354"/>
                    </a:cubicBezTo>
                    <a:cubicBezTo>
                      <a:pt x="171674" y="39249"/>
                      <a:pt x="170003" y="41119"/>
                      <a:pt x="169566" y="43447"/>
                    </a:cubicBezTo>
                    <a:cubicBezTo>
                      <a:pt x="169068" y="45993"/>
                      <a:pt x="167895" y="49394"/>
                      <a:pt x="164990" y="51026"/>
                    </a:cubicBezTo>
                    <a:cubicBezTo>
                      <a:pt x="164439" y="51337"/>
                      <a:pt x="163998" y="51477"/>
                      <a:pt x="163652" y="51477"/>
                    </a:cubicBezTo>
                    <a:cubicBezTo>
                      <a:pt x="161128" y="51477"/>
                      <a:pt x="163713" y="44042"/>
                      <a:pt x="166005" y="41855"/>
                    </a:cubicBezTo>
                    <a:lnTo>
                      <a:pt x="166005" y="41855"/>
                    </a:lnTo>
                    <a:cubicBezTo>
                      <a:pt x="166004" y="41855"/>
                      <a:pt x="156377" y="42571"/>
                      <a:pt x="158545" y="49633"/>
                    </a:cubicBezTo>
                    <a:cubicBezTo>
                      <a:pt x="160713" y="56695"/>
                      <a:pt x="163220" y="58287"/>
                      <a:pt x="159301" y="62205"/>
                    </a:cubicBezTo>
                    <a:cubicBezTo>
                      <a:pt x="157809" y="63697"/>
                      <a:pt x="156178" y="66403"/>
                      <a:pt x="155084" y="69347"/>
                    </a:cubicBezTo>
                    <a:cubicBezTo>
                      <a:pt x="153731" y="67437"/>
                      <a:pt x="152299" y="66522"/>
                      <a:pt x="151861" y="62643"/>
                    </a:cubicBezTo>
                    <a:cubicBezTo>
                      <a:pt x="151284" y="57769"/>
                      <a:pt x="156257" y="58724"/>
                      <a:pt x="155183" y="54407"/>
                    </a:cubicBezTo>
                    <a:cubicBezTo>
                      <a:pt x="154129" y="50111"/>
                      <a:pt x="152856" y="49295"/>
                      <a:pt x="152856" y="49295"/>
                    </a:cubicBezTo>
                    <a:cubicBezTo>
                      <a:pt x="150866" y="53373"/>
                      <a:pt x="150270" y="49394"/>
                      <a:pt x="148400" y="54368"/>
                    </a:cubicBezTo>
                    <a:cubicBezTo>
                      <a:pt x="146530" y="59361"/>
                      <a:pt x="146331" y="62186"/>
                      <a:pt x="143725" y="62325"/>
                    </a:cubicBezTo>
                    <a:cubicBezTo>
                      <a:pt x="143699" y="62326"/>
                      <a:pt x="143674" y="62327"/>
                      <a:pt x="143648" y="62327"/>
                    </a:cubicBezTo>
                    <a:cubicBezTo>
                      <a:pt x="141129" y="62327"/>
                      <a:pt x="140657" y="55525"/>
                      <a:pt x="144143" y="51941"/>
                    </a:cubicBezTo>
                    <a:cubicBezTo>
                      <a:pt x="147683" y="48340"/>
                      <a:pt x="145515" y="43964"/>
                      <a:pt x="145515" y="43964"/>
                    </a:cubicBezTo>
                    <a:lnTo>
                      <a:pt x="145515" y="43964"/>
                    </a:lnTo>
                    <a:cubicBezTo>
                      <a:pt x="145515" y="43964"/>
                      <a:pt x="144067" y="44959"/>
                      <a:pt x="142557" y="44959"/>
                    </a:cubicBezTo>
                    <a:cubicBezTo>
                      <a:pt x="141921" y="44959"/>
                      <a:pt x="141275" y="44783"/>
                      <a:pt x="140721" y="44282"/>
                    </a:cubicBezTo>
                    <a:cubicBezTo>
                      <a:pt x="138851" y="42591"/>
                      <a:pt x="145674" y="37996"/>
                      <a:pt x="145674" y="37996"/>
                    </a:cubicBezTo>
                    <a:lnTo>
                      <a:pt x="145674" y="37996"/>
                    </a:lnTo>
                    <a:cubicBezTo>
                      <a:pt x="145674" y="37996"/>
                      <a:pt x="142392" y="39468"/>
                      <a:pt x="137359" y="40542"/>
                    </a:cubicBezTo>
                    <a:cubicBezTo>
                      <a:pt x="132346" y="41597"/>
                      <a:pt x="135131" y="45476"/>
                      <a:pt x="132665" y="49653"/>
                    </a:cubicBezTo>
                    <a:cubicBezTo>
                      <a:pt x="132048" y="50707"/>
                      <a:pt x="131610" y="51344"/>
                      <a:pt x="131252" y="51583"/>
                    </a:cubicBezTo>
                    <a:cubicBezTo>
                      <a:pt x="131252" y="51583"/>
                      <a:pt x="126975" y="56695"/>
                      <a:pt x="126120" y="60495"/>
                    </a:cubicBezTo>
                    <a:cubicBezTo>
                      <a:pt x="125977" y="61150"/>
                      <a:pt x="125806" y="61428"/>
                      <a:pt x="125630" y="61428"/>
                    </a:cubicBezTo>
                    <a:cubicBezTo>
                      <a:pt x="124783" y="61428"/>
                      <a:pt x="123828" y="54940"/>
                      <a:pt x="125344" y="53095"/>
                    </a:cubicBezTo>
                    <a:lnTo>
                      <a:pt x="125344" y="53095"/>
                    </a:lnTo>
                    <a:cubicBezTo>
                      <a:pt x="125344" y="53095"/>
                      <a:pt x="117049" y="54587"/>
                      <a:pt x="120212" y="59997"/>
                    </a:cubicBezTo>
                    <a:cubicBezTo>
                      <a:pt x="123395" y="65428"/>
                      <a:pt x="125881" y="66443"/>
                      <a:pt x="123136" y="69924"/>
                    </a:cubicBezTo>
                    <a:cubicBezTo>
                      <a:pt x="122599" y="70620"/>
                      <a:pt x="122102" y="71575"/>
                      <a:pt x="121644" y="72689"/>
                    </a:cubicBezTo>
                    <a:lnTo>
                      <a:pt x="121564" y="72689"/>
                    </a:lnTo>
                    <a:cubicBezTo>
                      <a:pt x="121564" y="72689"/>
                      <a:pt x="118461" y="76468"/>
                      <a:pt x="117586" y="83869"/>
                    </a:cubicBezTo>
                    <a:cubicBezTo>
                      <a:pt x="114801" y="80248"/>
                      <a:pt x="112215" y="76270"/>
                      <a:pt x="118043" y="66502"/>
                    </a:cubicBezTo>
                    <a:cubicBezTo>
                      <a:pt x="118959" y="64951"/>
                      <a:pt x="115079" y="61867"/>
                      <a:pt x="111220" y="59182"/>
                    </a:cubicBezTo>
                    <a:cubicBezTo>
                      <a:pt x="111360" y="57869"/>
                      <a:pt x="111479" y="56516"/>
                      <a:pt x="111658" y="55163"/>
                    </a:cubicBezTo>
                    <a:cubicBezTo>
                      <a:pt x="111897" y="54388"/>
                      <a:pt x="112016" y="53731"/>
                      <a:pt x="111976" y="53274"/>
                    </a:cubicBezTo>
                    <a:cubicBezTo>
                      <a:pt x="111479" y="48897"/>
                      <a:pt x="109231" y="48221"/>
                      <a:pt x="110504" y="42293"/>
                    </a:cubicBezTo>
                    <a:cubicBezTo>
                      <a:pt x="111777" y="36385"/>
                      <a:pt x="116929" y="38613"/>
                      <a:pt x="117387" y="33301"/>
                    </a:cubicBezTo>
                    <a:cubicBezTo>
                      <a:pt x="117864" y="27970"/>
                      <a:pt x="116790" y="26737"/>
                      <a:pt x="116790" y="26737"/>
                    </a:cubicBezTo>
                    <a:cubicBezTo>
                      <a:pt x="112991" y="31113"/>
                      <a:pt x="113886" y="26259"/>
                      <a:pt x="109887" y="31750"/>
                    </a:cubicBezTo>
                    <a:cubicBezTo>
                      <a:pt x="106106" y="36960"/>
                      <a:pt x="104709" y="40197"/>
                      <a:pt x="102095" y="40197"/>
                    </a:cubicBezTo>
                    <a:cubicBezTo>
                      <a:pt x="101945" y="40197"/>
                      <a:pt x="101791" y="40186"/>
                      <a:pt x="101632" y="40164"/>
                    </a:cubicBezTo>
                    <a:cubicBezTo>
                      <a:pt x="98688" y="39766"/>
                      <a:pt x="100777" y="31491"/>
                      <a:pt x="106108" y="28010"/>
                    </a:cubicBezTo>
                    <a:cubicBezTo>
                      <a:pt x="111419" y="24529"/>
                      <a:pt x="110703" y="18859"/>
                      <a:pt x="110703" y="18859"/>
                    </a:cubicBezTo>
                    <a:lnTo>
                      <a:pt x="110703" y="18859"/>
                    </a:lnTo>
                    <a:cubicBezTo>
                      <a:pt x="110703" y="18859"/>
                      <a:pt x="108330" y="19962"/>
                      <a:pt x="106697" y="19962"/>
                    </a:cubicBezTo>
                    <a:cubicBezTo>
                      <a:pt x="105690" y="19962"/>
                      <a:pt x="104964" y="19542"/>
                      <a:pt x="105252" y="18183"/>
                    </a:cubicBezTo>
                    <a:cubicBezTo>
                      <a:pt x="107520" y="7421"/>
                      <a:pt x="109708" y="2269"/>
                      <a:pt x="1114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2"/>
              <p:cNvSpPr/>
              <p:nvPr/>
            </p:nvSpPr>
            <p:spPr>
              <a:xfrm rot="1325064" flipH="1">
                <a:off x="2933896" y="3407957"/>
                <a:ext cx="2136659" cy="2539514"/>
              </a:xfrm>
              <a:custGeom>
                <a:avLst/>
                <a:gdLst/>
                <a:ahLst/>
                <a:cxnLst/>
                <a:rect l="l" t="t" r="r" b="b"/>
                <a:pathLst>
                  <a:path w="85460" h="101573" extrusionOk="0">
                    <a:moveTo>
                      <a:pt x="76030" y="1"/>
                    </a:moveTo>
                    <a:cubicBezTo>
                      <a:pt x="75891" y="558"/>
                      <a:pt x="74717" y="5014"/>
                      <a:pt x="72628" y="7739"/>
                    </a:cubicBezTo>
                    <a:cubicBezTo>
                      <a:pt x="70400" y="10623"/>
                      <a:pt x="71395" y="12772"/>
                      <a:pt x="71395" y="12772"/>
                    </a:cubicBezTo>
                    <a:cubicBezTo>
                      <a:pt x="71395" y="12772"/>
                      <a:pt x="77403" y="5252"/>
                      <a:pt x="76567" y="3084"/>
                    </a:cubicBezTo>
                    <a:cubicBezTo>
                      <a:pt x="75831" y="1214"/>
                      <a:pt x="75990" y="239"/>
                      <a:pt x="76030" y="1"/>
                    </a:cubicBezTo>
                    <a:close/>
                    <a:moveTo>
                      <a:pt x="85459" y="29641"/>
                    </a:moveTo>
                    <a:lnTo>
                      <a:pt x="85459" y="29641"/>
                    </a:lnTo>
                    <a:cubicBezTo>
                      <a:pt x="85459" y="29641"/>
                      <a:pt x="84027" y="31750"/>
                      <a:pt x="81103" y="33858"/>
                    </a:cubicBezTo>
                    <a:cubicBezTo>
                      <a:pt x="78198" y="35987"/>
                      <a:pt x="79352" y="40084"/>
                      <a:pt x="79352" y="40084"/>
                    </a:cubicBezTo>
                    <a:cubicBezTo>
                      <a:pt x="82376" y="38334"/>
                      <a:pt x="85459" y="29642"/>
                      <a:pt x="85459" y="29641"/>
                    </a:cubicBezTo>
                    <a:close/>
                    <a:moveTo>
                      <a:pt x="40442" y="697"/>
                    </a:moveTo>
                    <a:cubicBezTo>
                      <a:pt x="40442" y="697"/>
                      <a:pt x="30476" y="22420"/>
                      <a:pt x="34076" y="29143"/>
                    </a:cubicBezTo>
                    <a:cubicBezTo>
                      <a:pt x="37697" y="35887"/>
                      <a:pt x="0" y="54188"/>
                      <a:pt x="5093" y="58008"/>
                    </a:cubicBezTo>
                    <a:lnTo>
                      <a:pt x="60792" y="101573"/>
                    </a:lnTo>
                    <a:cubicBezTo>
                      <a:pt x="60792" y="101573"/>
                      <a:pt x="82615" y="52657"/>
                      <a:pt x="81043" y="48977"/>
                    </a:cubicBezTo>
                    <a:cubicBezTo>
                      <a:pt x="79213" y="44759"/>
                      <a:pt x="76627" y="44680"/>
                      <a:pt x="76269" y="38413"/>
                    </a:cubicBezTo>
                    <a:cubicBezTo>
                      <a:pt x="75891" y="32167"/>
                      <a:pt x="82058" y="33003"/>
                      <a:pt x="81003" y="27532"/>
                    </a:cubicBezTo>
                    <a:cubicBezTo>
                      <a:pt x="79969" y="22082"/>
                      <a:pt x="78457" y="21107"/>
                      <a:pt x="78457" y="21107"/>
                    </a:cubicBezTo>
                    <a:cubicBezTo>
                      <a:pt x="75672" y="26538"/>
                      <a:pt x="75195" y="21425"/>
                      <a:pt x="72509" y="28029"/>
                    </a:cubicBezTo>
                    <a:cubicBezTo>
                      <a:pt x="69843" y="34634"/>
                      <a:pt x="69366" y="38314"/>
                      <a:pt x="66124" y="38712"/>
                    </a:cubicBezTo>
                    <a:cubicBezTo>
                      <a:pt x="66052" y="38721"/>
                      <a:pt x="65982" y="38725"/>
                      <a:pt x="65914" y="38725"/>
                    </a:cubicBezTo>
                    <a:cubicBezTo>
                      <a:pt x="62856" y="38725"/>
                      <a:pt x="62784" y="30149"/>
                      <a:pt x="67357" y="25304"/>
                    </a:cubicBezTo>
                    <a:cubicBezTo>
                      <a:pt x="72032" y="20391"/>
                      <a:pt x="69625" y="14920"/>
                      <a:pt x="69625" y="14920"/>
                    </a:cubicBezTo>
                    <a:lnTo>
                      <a:pt x="69625" y="14920"/>
                    </a:lnTo>
                    <a:cubicBezTo>
                      <a:pt x="69624" y="14920"/>
                      <a:pt x="67542" y="16474"/>
                      <a:pt x="65562" y="16474"/>
                    </a:cubicBezTo>
                    <a:cubicBezTo>
                      <a:pt x="64854" y="16474"/>
                      <a:pt x="64159" y="16276"/>
                      <a:pt x="63577" y="15736"/>
                    </a:cubicBezTo>
                    <a:cubicBezTo>
                      <a:pt x="61369" y="13707"/>
                      <a:pt x="70221" y="7242"/>
                      <a:pt x="70221" y="7242"/>
                    </a:cubicBezTo>
                    <a:lnTo>
                      <a:pt x="70221" y="7242"/>
                    </a:lnTo>
                    <a:cubicBezTo>
                      <a:pt x="70221" y="7242"/>
                      <a:pt x="66004" y="9390"/>
                      <a:pt x="59619" y="11180"/>
                    </a:cubicBezTo>
                    <a:cubicBezTo>
                      <a:pt x="53233" y="12971"/>
                      <a:pt x="56476" y="17725"/>
                      <a:pt x="53074" y="23335"/>
                    </a:cubicBezTo>
                    <a:cubicBezTo>
                      <a:pt x="52238" y="24747"/>
                      <a:pt x="51662" y="25603"/>
                      <a:pt x="51184" y="25921"/>
                    </a:cubicBezTo>
                    <a:cubicBezTo>
                      <a:pt x="51184" y="25921"/>
                      <a:pt x="40920" y="33880"/>
                      <a:pt x="38179" y="33880"/>
                    </a:cubicBezTo>
                    <a:cubicBezTo>
                      <a:pt x="37600" y="33880"/>
                      <a:pt x="37357" y="33525"/>
                      <a:pt x="37617" y="32664"/>
                    </a:cubicBezTo>
                    <a:cubicBezTo>
                      <a:pt x="42770" y="15577"/>
                      <a:pt x="47643" y="11817"/>
                      <a:pt x="40442" y="6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32"/>
              <p:cNvSpPr/>
              <p:nvPr/>
            </p:nvSpPr>
            <p:spPr>
              <a:xfrm rot="1325064" flipH="1">
                <a:off x="1159030" y="3144372"/>
                <a:ext cx="2123708" cy="2463908"/>
              </a:xfrm>
              <a:custGeom>
                <a:avLst/>
                <a:gdLst/>
                <a:ahLst/>
                <a:cxnLst/>
                <a:rect l="l" t="t" r="r" b="b"/>
                <a:pathLst>
                  <a:path w="84942" h="98549" extrusionOk="0">
                    <a:moveTo>
                      <a:pt x="84942" y="0"/>
                    </a:moveTo>
                    <a:lnTo>
                      <a:pt x="84942" y="0"/>
                    </a:lnTo>
                    <a:cubicBezTo>
                      <a:pt x="84942" y="1"/>
                      <a:pt x="83092" y="2706"/>
                      <a:pt x="79372" y="5391"/>
                    </a:cubicBezTo>
                    <a:cubicBezTo>
                      <a:pt x="75672" y="8077"/>
                      <a:pt x="77124" y="13308"/>
                      <a:pt x="77124" y="13308"/>
                    </a:cubicBezTo>
                    <a:cubicBezTo>
                      <a:pt x="80983" y="11101"/>
                      <a:pt x="84942" y="1"/>
                      <a:pt x="84942" y="0"/>
                    </a:cubicBezTo>
                    <a:close/>
                    <a:moveTo>
                      <a:pt x="73106" y="3999"/>
                    </a:moveTo>
                    <a:lnTo>
                      <a:pt x="73106" y="3999"/>
                    </a:lnTo>
                    <a:cubicBezTo>
                      <a:pt x="72947" y="4576"/>
                      <a:pt x="71793" y="9032"/>
                      <a:pt x="69684" y="11737"/>
                    </a:cubicBezTo>
                    <a:cubicBezTo>
                      <a:pt x="67456" y="14621"/>
                      <a:pt x="68451" y="16790"/>
                      <a:pt x="68451" y="16790"/>
                    </a:cubicBezTo>
                    <a:cubicBezTo>
                      <a:pt x="68451" y="16790"/>
                      <a:pt x="74478" y="9250"/>
                      <a:pt x="73623" y="7082"/>
                    </a:cubicBezTo>
                    <a:cubicBezTo>
                      <a:pt x="72907" y="5212"/>
                      <a:pt x="73046" y="4257"/>
                      <a:pt x="73106" y="3999"/>
                    </a:cubicBezTo>
                    <a:close/>
                    <a:moveTo>
                      <a:pt x="53929" y="5431"/>
                    </a:moveTo>
                    <a:cubicBezTo>
                      <a:pt x="53929" y="5432"/>
                      <a:pt x="50507" y="8714"/>
                      <a:pt x="44898" y="12234"/>
                    </a:cubicBezTo>
                    <a:cubicBezTo>
                      <a:pt x="39308" y="15775"/>
                      <a:pt x="43744" y="19416"/>
                      <a:pt x="42093" y="25761"/>
                    </a:cubicBezTo>
                    <a:cubicBezTo>
                      <a:pt x="41695" y="27353"/>
                      <a:pt x="41377" y="28347"/>
                      <a:pt x="40999" y="28765"/>
                    </a:cubicBezTo>
                    <a:cubicBezTo>
                      <a:pt x="41019" y="28805"/>
                      <a:pt x="0" y="70440"/>
                      <a:pt x="5968" y="72668"/>
                    </a:cubicBezTo>
                    <a:lnTo>
                      <a:pt x="71753" y="98549"/>
                    </a:lnTo>
                    <a:cubicBezTo>
                      <a:pt x="71753" y="98549"/>
                      <a:pt x="78775" y="45435"/>
                      <a:pt x="76189" y="42352"/>
                    </a:cubicBezTo>
                    <a:cubicBezTo>
                      <a:pt x="73225" y="38811"/>
                      <a:pt x="70739" y="39467"/>
                      <a:pt x="68590" y="33599"/>
                    </a:cubicBezTo>
                    <a:cubicBezTo>
                      <a:pt x="66462" y="27711"/>
                      <a:pt x="72609" y="26736"/>
                      <a:pt x="70062" y="21803"/>
                    </a:cubicBezTo>
                    <a:cubicBezTo>
                      <a:pt x="67536" y="16889"/>
                      <a:pt x="65785" y="16392"/>
                      <a:pt x="65785" y="16392"/>
                    </a:cubicBezTo>
                    <a:cubicBezTo>
                      <a:pt x="64671" y="22380"/>
                      <a:pt x="62762" y="17625"/>
                      <a:pt x="62085" y="24727"/>
                    </a:cubicBezTo>
                    <a:cubicBezTo>
                      <a:pt x="61389" y="31789"/>
                      <a:pt x="61986" y="35469"/>
                      <a:pt x="58982" y="36762"/>
                    </a:cubicBezTo>
                    <a:cubicBezTo>
                      <a:pt x="58770" y="36854"/>
                      <a:pt x="58559" y="36898"/>
                      <a:pt x="58351" y="36898"/>
                    </a:cubicBezTo>
                    <a:cubicBezTo>
                      <a:pt x="55607" y="36898"/>
                      <a:pt x="53472" y="29194"/>
                      <a:pt x="56376" y="23553"/>
                    </a:cubicBezTo>
                    <a:cubicBezTo>
                      <a:pt x="59440" y="17486"/>
                      <a:pt x="55580" y="12931"/>
                      <a:pt x="55580" y="12931"/>
                    </a:cubicBezTo>
                    <a:cubicBezTo>
                      <a:pt x="55580" y="12931"/>
                      <a:pt x="53474" y="15749"/>
                      <a:pt x="51185" y="15749"/>
                    </a:cubicBezTo>
                    <a:cubicBezTo>
                      <a:pt x="50795" y="15749"/>
                      <a:pt x="50401" y="15668"/>
                      <a:pt x="50010" y="15477"/>
                    </a:cubicBezTo>
                    <a:cubicBezTo>
                      <a:pt x="47285" y="14144"/>
                      <a:pt x="53929" y="5432"/>
                      <a:pt x="53929" y="54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" name="Google Shape;810;p32"/>
            <p:cNvGrpSpPr/>
            <p:nvPr/>
          </p:nvGrpSpPr>
          <p:grpSpPr>
            <a:xfrm flipH="1">
              <a:off x="-11164" y="4003450"/>
              <a:ext cx="9228771" cy="1136900"/>
              <a:chOff x="1901275" y="4385750"/>
              <a:chExt cx="9228771" cy="1136900"/>
            </a:xfrm>
          </p:grpSpPr>
          <p:sp>
            <p:nvSpPr>
              <p:cNvPr id="811" name="Google Shape;811;p32"/>
              <p:cNvSpPr/>
              <p:nvPr/>
            </p:nvSpPr>
            <p:spPr>
              <a:xfrm>
                <a:off x="1904250" y="4385750"/>
                <a:ext cx="3782125" cy="647025"/>
              </a:xfrm>
              <a:custGeom>
                <a:avLst/>
                <a:gdLst/>
                <a:ahLst/>
                <a:cxnLst/>
                <a:rect l="l" t="t" r="r" b="b"/>
                <a:pathLst>
                  <a:path w="151285" h="25881" extrusionOk="0">
                    <a:moveTo>
                      <a:pt x="1" y="0"/>
                    </a:moveTo>
                    <a:lnTo>
                      <a:pt x="1" y="20649"/>
                    </a:lnTo>
                    <a:lnTo>
                      <a:pt x="151285" y="25881"/>
                    </a:lnTo>
                    <a:cubicBezTo>
                      <a:pt x="151285" y="25881"/>
                      <a:pt x="93516" y="19117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2"/>
              <p:cNvSpPr/>
              <p:nvPr/>
            </p:nvSpPr>
            <p:spPr>
              <a:xfrm>
                <a:off x="1901275" y="4815425"/>
                <a:ext cx="9228740" cy="707225"/>
              </a:xfrm>
              <a:custGeom>
                <a:avLst/>
                <a:gdLst/>
                <a:ahLst/>
                <a:cxnLst/>
                <a:rect l="l" t="t" r="r" b="b"/>
                <a:pathLst>
                  <a:path w="152120" h="28289" extrusionOk="0">
                    <a:moveTo>
                      <a:pt x="0" y="1"/>
                    </a:moveTo>
                    <a:lnTo>
                      <a:pt x="0" y="28288"/>
                    </a:lnTo>
                    <a:lnTo>
                      <a:pt x="152120" y="28288"/>
                    </a:lnTo>
                    <a:lnTo>
                      <a:pt x="152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2"/>
              <p:cNvSpPr/>
              <p:nvPr/>
            </p:nvSpPr>
            <p:spPr>
              <a:xfrm>
                <a:off x="3420723" y="4812450"/>
                <a:ext cx="7709323" cy="167625"/>
              </a:xfrm>
              <a:custGeom>
                <a:avLst/>
                <a:gdLst/>
                <a:ahLst/>
                <a:cxnLst/>
                <a:rect l="l" t="t" r="r" b="b"/>
                <a:pathLst>
                  <a:path w="127075" h="6705" extrusionOk="0">
                    <a:moveTo>
                      <a:pt x="0" y="0"/>
                    </a:moveTo>
                    <a:lnTo>
                      <a:pt x="63995" y="2626"/>
                    </a:lnTo>
                    <a:lnTo>
                      <a:pt x="41039" y="6704"/>
                    </a:lnTo>
                    <a:lnTo>
                      <a:pt x="41039" y="6704"/>
                    </a:lnTo>
                    <a:lnTo>
                      <a:pt x="127075" y="1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B0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4" name="Google Shape;814;p32"/>
            <p:cNvGrpSpPr/>
            <p:nvPr/>
          </p:nvGrpSpPr>
          <p:grpSpPr>
            <a:xfrm>
              <a:off x="-11175" y="883134"/>
              <a:ext cx="915984" cy="3994163"/>
              <a:chOff x="2008200" y="2578500"/>
              <a:chExt cx="446125" cy="1945525"/>
            </a:xfrm>
          </p:grpSpPr>
          <p:sp>
            <p:nvSpPr>
              <p:cNvPr id="815" name="Google Shape;815;p32"/>
              <p:cNvSpPr/>
              <p:nvPr/>
            </p:nvSpPr>
            <p:spPr>
              <a:xfrm>
                <a:off x="2044000" y="2578500"/>
                <a:ext cx="74125" cy="1913200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76528" extrusionOk="0">
                    <a:moveTo>
                      <a:pt x="1731" y="0"/>
                    </a:moveTo>
                    <a:lnTo>
                      <a:pt x="1" y="76528"/>
                    </a:lnTo>
                    <a:lnTo>
                      <a:pt x="2965" y="76528"/>
                    </a:lnTo>
                    <a:lnTo>
                      <a:pt x="244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2"/>
              <p:cNvSpPr/>
              <p:nvPr/>
            </p:nvSpPr>
            <p:spPr>
              <a:xfrm>
                <a:off x="2103175" y="2863950"/>
                <a:ext cx="94025" cy="250675"/>
              </a:xfrm>
              <a:custGeom>
                <a:avLst/>
                <a:gdLst/>
                <a:ahLst/>
                <a:cxnLst/>
                <a:rect l="l" t="t" r="r" b="b"/>
                <a:pathLst>
                  <a:path w="3761" h="10027" extrusionOk="0">
                    <a:moveTo>
                      <a:pt x="3761" y="1"/>
                    </a:moveTo>
                    <a:lnTo>
                      <a:pt x="2885" y="200"/>
                    </a:lnTo>
                    <a:lnTo>
                      <a:pt x="1" y="6267"/>
                    </a:lnTo>
                    <a:lnTo>
                      <a:pt x="100" y="10027"/>
                    </a:lnTo>
                    <a:lnTo>
                      <a:pt x="376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2"/>
              <p:cNvSpPr/>
              <p:nvPr/>
            </p:nvSpPr>
            <p:spPr>
              <a:xfrm>
                <a:off x="2110650" y="3610425"/>
                <a:ext cx="51750" cy="1999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7998" extrusionOk="0">
                    <a:moveTo>
                      <a:pt x="1910" y="1"/>
                    </a:moveTo>
                    <a:lnTo>
                      <a:pt x="0" y="4655"/>
                    </a:lnTo>
                    <a:lnTo>
                      <a:pt x="80" y="7997"/>
                    </a:lnTo>
                    <a:lnTo>
                      <a:pt x="2069" y="796"/>
                    </a:lnTo>
                    <a:lnTo>
                      <a:pt x="19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2"/>
              <p:cNvSpPr/>
              <p:nvPr/>
            </p:nvSpPr>
            <p:spPr>
              <a:xfrm>
                <a:off x="2008200" y="2713775"/>
                <a:ext cx="80575" cy="168100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6724" extrusionOk="0">
                    <a:moveTo>
                      <a:pt x="438" y="0"/>
                    </a:moveTo>
                    <a:lnTo>
                      <a:pt x="0" y="239"/>
                    </a:lnTo>
                    <a:lnTo>
                      <a:pt x="3223" y="6724"/>
                    </a:lnTo>
                    <a:lnTo>
                      <a:pt x="3223" y="6724"/>
                    </a:lnTo>
                    <a:lnTo>
                      <a:pt x="3004" y="4575"/>
                    </a:lnTo>
                    <a:lnTo>
                      <a:pt x="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2"/>
              <p:cNvSpPr/>
              <p:nvPr/>
            </p:nvSpPr>
            <p:spPr>
              <a:xfrm>
                <a:off x="2021125" y="3106650"/>
                <a:ext cx="577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10842" extrusionOk="0">
                    <a:moveTo>
                      <a:pt x="279" y="0"/>
                    </a:moveTo>
                    <a:lnTo>
                      <a:pt x="1" y="517"/>
                    </a:lnTo>
                    <a:lnTo>
                      <a:pt x="2089" y="10842"/>
                    </a:lnTo>
                    <a:lnTo>
                      <a:pt x="2308" y="7082"/>
                    </a:lnTo>
                    <a:lnTo>
                      <a:pt x="2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2"/>
              <p:cNvSpPr/>
              <p:nvPr/>
            </p:nvSpPr>
            <p:spPr>
              <a:xfrm>
                <a:off x="2090250" y="3705425"/>
                <a:ext cx="79100" cy="8605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3442" extrusionOk="0">
                    <a:moveTo>
                      <a:pt x="2885" y="0"/>
                    </a:moveTo>
                    <a:lnTo>
                      <a:pt x="1" y="3442"/>
                    </a:lnTo>
                    <a:lnTo>
                      <a:pt x="1035" y="3163"/>
                    </a:lnTo>
                    <a:lnTo>
                      <a:pt x="3164" y="239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2"/>
              <p:cNvSpPr/>
              <p:nvPr/>
            </p:nvSpPr>
            <p:spPr>
              <a:xfrm>
                <a:off x="2108150" y="2627225"/>
                <a:ext cx="346175" cy="1896800"/>
              </a:xfrm>
              <a:custGeom>
                <a:avLst/>
                <a:gdLst/>
                <a:ahLst/>
                <a:cxnLst/>
                <a:rect l="l" t="t" r="r" b="b"/>
                <a:pathLst>
                  <a:path w="13847" h="75872" extrusionOk="0">
                    <a:moveTo>
                      <a:pt x="697" y="1"/>
                    </a:moveTo>
                    <a:lnTo>
                      <a:pt x="1" y="120"/>
                    </a:lnTo>
                    <a:lnTo>
                      <a:pt x="10942" y="75872"/>
                    </a:lnTo>
                    <a:lnTo>
                      <a:pt x="13846" y="75374"/>
                    </a:lnTo>
                    <a:lnTo>
                      <a:pt x="69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2"/>
              <p:cNvSpPr/>
              <p:nvPr/>
            </p:nvSpPr>
            <p:spPr>
              <a:xfrm>
                <a:off x="2196675" y="2893300"/>
                <a:ext cx="67175" cy="26210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10484" extrusionOk="0">
                    <a:moveTo>
                      <a:pt x="2686" y="0"/>
                    </a:moveTo>
                    <a:lnTo>
                      <a:pt x="1851" y="338"/>
                    </a:lnTo>
                    <a:lnTo>
                      <a:pt x="1" y="6784"/>
                    </a:lnTo>
                    <a:lnTo>
                      <a:pt x="737" y="10484"/>
                    </a:lnTo>
                    <a:lnTo>
                      <a:pt x="268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2"/>
              <p:cNvSpPr/>
              <p:nvPr/>
            </p:nvSpPr>
            <p:spPr>
              <a:xfrm>
                <a:off x="2053450" y="2774425"/>
                <a:ext cx="1064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6188" extrusionOk="0">
                    <a:moveTo>
                      <a:pt x="398" y="1"/>
                    </a:moveTo>
                    <a:lnTo>
                      <a:pt x="1" y="319"/>
                    </a:lnTo>
                    <a:lnTo>
                      <a:pt x="4258" y="6188"/>
                    </a:lnTo>
                    <a:lnTo>
                      <a:pt x="3681" y="4079"/>
                    </a:lnTo>
                    <a:lnTo>
                      <a:pt x="3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2"/>
              <p:cNvSpPr/>
              <p:nvPr/>
            </p:nvSpPr>
            <p:spPr>
              <a:xfrm>
                <a:off x="2067375" y="2823175"/>
                <a:ext cx="6220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2110" extrusionOk="0">
                    <a:moveTo>
                      <a:pt x="1" y="0"/>
                    </a:moveTo>
                    <a:lnTo>
                      <a:pt x="40" y="458"/>
                    </a:lnTo>
                    <a:lnTo>
                      <a:pt x="2487" y="2109"/>
                    </a:lnTo>
                    <a:lnTo>
                      <a:pt x="1512" y="5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2"/>
              <p:cNvSpPr/>
              <p:nvPr/>
            </p:nvSpPr>
            <p:spPr>
              <a:xfrm>
                <a:off x="2132525" y="3160350"/>
                <a:ext cx="94525" cy="260125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10405" extrusionOk="0">
                    <a:moveTo>
                      <a:pt x="180" y="1"/>
                    </a:moveTo>
                    <a:lnTo>
                      <a:pt x="0" y="558"/>
                    </a:lnTo>
                    <a:lnTo>
                      <a:pt x="3780" y="10405"/>
                    </a:lnTo>
                    <a:lnTo>
                      <a:pt x="3362" y="6645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6" name="Google Shape;826;p32"/>
            <p:cNvGrpSpPr/>
            <p:nvPr/>
          </p:nvGrpSpPr>
          <p:grpSpPr>
            <a:xfrm flipH="1">
              <a:off x="5722006" y="2101850"/>
              <a:ext cx="3317625" cy="2616925"/>
              <a:chOff x="2008200" y="2302475"/>
              <a:chExt cx="3317625" cy="2616925"/>
            </a:xfrm>
          </p:grpSpPr>
          <p:sp>
            <p:nvSpPr>
              <p:cNvPr id="827" name="Google Shape;827;p32"/>
              <p:cNvSpPr/>
              <p:nvPr/>
            </p:nvSpPr>
            <p:spPr>
              <a:xfrm>
                <a:off x="3395700" y="3587550"/>
                <a:ext cx="76625" cy="1243325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49733" extrusionOk="0">
                    <a:moveTo>
                      <a:pt x="2010" y="1"/>
                    </a:moveTo>
                    <a:lnTo>
                      <a:pt x="1" y="49553"/>
                    </a:lnTo>
                    <a:lnTo>
                      <a:pt x="2070" y="49732"/>
                    </a:lnTo>
                    <a:lnTo>
                      <a:pt x="3064" y="100"/>
                    </a:lnTo>
                    <a:lnTo>
                      <a:pt x="20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2"/>
              <p:cNvSpPr/>
              <p:nvPr/>
            </p:nvSpPr>
            <p:spPr>
              <a:xfrm>
                <a:off x="3460350" y="3806375"/>
                <a:ext cx="9502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6526" extrusionOk="0">
                    <a:moveTo>
                      <a:pt x="3800" y="0"/>
                    </a:moveTo>
                    <a:lnTo>
                      <a:pt x="2925" y="100"/>
                    </a:lnTo>
                    <a:lnTo>
                      <a:pt x="1" y="3899"/>
                    </a:lnTo>
                    <a:lnTo>
                      <a:pt x="1" y="6525"/>
                    </a:lnTo>
                    <a:lnTo>
                      <a:pt x="380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2"/>
              <p:cNvSpPr/>
              <p:nvPr/>
            </p:nvSpPr>
            <p:spPr>
              <a:xfrm>
                <a:off x="3452400" y="4260425"/>
                <a:ext cx="52250" cy="126850"/>
              </a:xfrm>
              <a:custGeom>
                <a:avLst/>
                <a:gdLst/>
                <a:ahLst/>
                <a:cxnLst/>
                <a:rect l="l" t="t" r="r" b="b"/>
                <a:pathLst>
                  <a:path w="2090" h="5074" extrusionOk="0">
                    <a:moveTo>
                      <a:pt x="1950" y="0"/>
                    </a:moveTo>
                    <a:lnTo>
                      <a:pt x="1" y="2925"/>
                    </a:lnTo>
                    <a:lnTo>
                      <a:pt x="21" y="5073"/>
                    </a:lnTo>
                    <a:lnTo>
                      <a:pt x="2089" y="498"/>
                    </a:lnTo>
                    <a:lnTo>
                      <a:pt x="195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2"/>
              <p:cNvSpPr/>
              <p:nvPr/>
            </p:nvSpPr>
            <p:spPr>
              <a:xfrm>
                <a:off x="3438975" y="3706900"/>
                <a:ext cx="111425" cy="99500"/>
              </a:xfrm>
              <a:custGeom>
                <a:avLst/>
                <a:gdLst/>
                <a:ahLst/>
                <a:cxnLst/>
                <a:rect l="l" t="t" r="r" b="b"/>
                <a:pathLst>
                  <a:path w="4457" h="3980" extrusionOk="0">
                    <a:moveTo>
                      <a:pt x="4457" y="1"/>
                    </a:moveTo>
                    <a:lnTo>
                      <a:pt x="1095" y="2050"/>
                    </a:lnTo>
                    <a:lnTo>
                      <a:pt x="1" y="3979"/>
                    </a:lnTo>
                    <a:lnTo>
                      <a:pt x="4317" y="498"/>
                    </a:lnTo>
                    <a:lnTo>
                      <a:pt x="44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2"/>
              <p:cNvSpPr/>
              <p:nvPr/>
            </p:nvSpPr>
            <p:spPr>
              <a:xfrm>
                <a:off x="3344475" y="4641875"/>
                <a:ext cx="781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125" h="4476" extrusionOk="0">
                    <a:moveTo>
                      <a:pt x="458" y="0"/>
                    </a:moveTo>
                    <a:lnTo>
                      <a:pt x="1" y="159"/>
                    </a:lnTo>
                    <a:lnTo>
                      <a:pt x="3124" y="4476"/>
                    </a:lnTo>
                    <a:lnTo>
                      <a:pt x="2945" y="3083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2"/>
              <p:cNvSpPr/>
              <p:nvPr/>
            </p:nvSpPr>
            <p:spPr>
              <a:xfrm>
                <a:off x="3366375" y="3913800"/>
                <a:ext cx="66150" cy="116400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4656" extrusionOk="0">
                    <a:moveTo>
                      <a:pt x="418" y="0"/>
                    </a:moveTo>
                    <a:lnTo>
                      <a:pt x="0" y="438"/>
                    </a:lnTo>
                    <a:lnTo>
                      <a:pt x="2646" y="4655"/>
                    </a:lnTo>
                    <a:lnTo>
                      <a:pt x="2606" y="2328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2"/>
              <p:cNvSpPr/>
              <p:nvPr/>
            </p:nvSpPr>
            <p:spPr>
              <a:xfrm>
                <a:off x="3946250" y="3652700"/>
                <a:ext cx="172575" cy="1179675"/>
              </a:xfrm>
              <a:custGeom>
                <a:avLst/>
                <a:gdLst/>
                <a:ahLst/>
                <a:cxnLst/>
                <a:rect l="l" t="t" r="r" b="b"/>
                <a:pathLst>
                  <a:path w="6903" h="47187" extrusionOk="0">
                    <a:moveTo>
                      <a:pt x="995" y="0"/>
                    </a:moveTo>
                    <a:lnTo>
                      <a:pt x="0" y="60"/>
                    </a:lnTo>
                    <a:lnTo>
                      <a:pt x="4933" y="47186"/>
                    </a:lnTo>
                    <a:lnTo>
                      <a:pt x="6903" y="4704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2"/>
              <p:cNvSpPr/>
              <p:nvPr/>
            </p:nvSpPr>
            <p:spPr>
              <a:xfrm>
                <a:off x="4003425" y="3845650"/>
                <a:ext cx="76625" cy="167125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6685" extrusionOk="0">
                    <a:moveTo>
                      <a:pt x="3064" y="1"/>
                    </a:moveTo>
                    <a:lnTo>
                      <a:pt x="2249" y="220"/>
                    </a:lnTo>
                    <a:lnTo>
                      <a:pt x="1" y="4218"/>
                    </a:lnTo>
                    <a:lnTo>
                      <a:pt x="359" y="6685"/>
                    </a:lnTo>
                    <a:lnTo>
                      <a:pt x="30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2"/>
              <p:cNvSpPr/>
              <p:nvPr/>
            </p:nvSpPr>
            <p:spPr>
              <a:xfrm>
                <a:off x="4055150" y="4281800"/>
                <a:ext cx="40300" cy="126850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5074" extrusionOk="0">
                    <a:moveTo>
                      <a:pt x="1413" y="1"/>
                    </a:moveTo>
                    <a:lnTo>
                      <a:pt x="1" y="3064"/>
                    </a:lnTo>
                    <a:lnTo>
                      <a:pt x="319" y="5073"/>
                    </a:lnTo>
                    <a:lnTo>
                      <a:pt x="1612" y="478"/>
                    </a:lnTo>
                    <a:lnTo>
                      <a:pt x="14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2"/>
              <p:cNvSpPr/>
              <p:nvPr/>
            </p:nvSpPr>
            <p:spPr>
              <a:xfrm>
                <a:off x="3970100" y="3752175"/>
                <a:ext cx="91550" cy="109425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4377" extrusionOk="0">
                    <a:moveTo>
                      <a:pt x="3661" y="0"/>
                    </a:moveTo>
                    <a:lnTo>
                      <a:pt x="757" y="2387"/>
                    </a:lnTo>
                    <a:lnTo>
                      <a:pt x="1" y="4376"/>
                    </a:lnTo>
                    <a:lnTo>
                      <a:pt x="3582" y="497"/>
                    </a:lnTo>
                    <a:lnTo>
                      <a:pt x="36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2"/>
              <p:cNvSpPr/>
              <p:nvPr/>
            </p:nvSpPr>
            <p:spPr>
              <a:xfrm>
                <a:off x="3995975" y="4663250"/>
                <a:ext cx="89050" cy="96000"/>
              </a:xfrm>
              <a:custGeom>
                <a:avLst/>
                <a:gdLst/>
                <a:ahLst/>
                <a:cxnLst/>
                <a:rect l="l" t="t" r="r" b="b"/>
                <a:pathLst>
                  <a:path w="3562" h="3840" extrusionOk="0">
                    <a:moveTo>
                      <a:pt x="398" y="1"/>
                    </a:moveTo>
                    <a:lnTo>
                      <a:pt x="0" y="199"/>
                    </a:lnTo>
                    <a:lnTo>
                      <a:pt x="3561" y="3840"/>
                    </a:lnTo>
                    <a:lnTo>
                      <a:pt x="3561" y="3840"/>
                    </a:lnTo>
                    <a:lnTo>
                      <a:pt x="3183" y="2547"/>
                    </a:lnTo>
                    <a:lnTo>
                      <a:pt x="3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2"/>
              <p:cNvSpPr/>
              <p:nvPr/>
            </p:nvSpPr>
            <p:spPr>
              <a:xfrm>
                <a:off x="3917400" y="3971975"/>
                <a:ext cx="77100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4099" extrusionOk="0">
                    <a:moveTo>
                      <a:pt x="339" y="1"/>
                    </a:moveTo>
                    <a:lnTo>
                      <a:pt x="0" y="458"/>
                    </a:lnTo>
                    <a:lnTo>
                      <a:pt x="3084" y="4099"/>
                    </a:lnTo>
                    <a:lnTo>
                      <a:pt x="2726" y="1890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2"/>
              <p:cNvSpPr/>
              <p:nvPr/>
            </p:nvSpPr>
            <p:spPr>
              <a:xfrm>
                <a:off x="2479150" y="3777025"/>
                <a:ext cx="642575" cy="955875"/>
              </a:xfrm>
              <a:custGeom>
                <a:avLst/>
                <a:gdLst/>
                <a:ahLst/>
                <a:cxnLst/>
                <a:rect l="l" t="t" r="r" b="b"/>
                <a:pathLst>
                  <a:path w="25703" h="38235" extrusionOk="0">
                    <a:moveTo>
                      <a:pt x="24946" y="1"/>
                    </a:moveTo>
                    <a:lnTo>
                      <a:pt x="1" y="37140"/>
                    </a:lnTo>
                    <a:lnTo>
                      <a:pt x="1493" y="38234"/>
                    </a:lnTo>
                    <a:lnTo>
                      <a:pt x="25702" y="578"/>
                    </a:lnTo>
                    <a:lnTo>
                      <a:pt x="2494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32"/>
              <p:cNvSpPr/>
              <p:nvPr/>
            </p:nvSpPr>
            <p:spPr>
              <a:xfrm>
                <a:off x="2933700" y="3988400"/>
                <a:ext cx="149725" cy="88525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3541" extrusionOk="0">
                    <a:moveTo>
                      <a:pt x="5272" y="0"/>
                    </a:moveTo>
                    <a:lnTo>
                      <a:pt x="1214" y="1552"/>
                    </a:lnTo>
                    <a:lnTo>
                      <a:pt x="1" y="3541"/>
                    </a:lnTo>
                    <a:lnTo>
                      <a:pt x="1" y="3541"/>
                    </a:lnTo>
                    <a:lnTo>
                      <a:pt x="5988" y="338"/>
                    </a:lnTo>
                    <a:lnTo>
                      <a:pt x="527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32"/>
              <p:cNvSpPr/>
              <p:nvPr/>
            </p:nvSpPr>
            <p:spPr>
              <a:xfrm>
                <a:off x="2730300" y="4320100"/>
                <a:ext cx="97000" cy="74625"/>
              </a:xfrm>
              <a:custGeom>
                <a:avLst/>
                <a:gdLst/>
                <a:ahLst/>
                <a:cxnLst/>
                <a:rect l="l" t="t" r="r" b="b"/>
                <a:pathLst>
                  <a:path w="3880" h="2985" extrusionOk="0">
                    <a:moveTo>
                      <a:pt x="3880" y="1"/>
                    </a:moveTo>
                    <a:lnTo>
                      <a:pt x="995" y="1313"/>
                    </a:lnTo>
                    <a:lnTo>
                      <a:pt x="0" y="2984"/>
                    </a:lnTo>
                    <a:lnTo>
                      <a:pt x="3760" y="438"/>
                    </a:lnTo>
                    <a:lnTo>
                      <a:pt x="38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2"/>
              <p:cNvSpPr/>
              <p:nvPr/>
            </p:nvSpPr>
            <p:spPr>
              <a:xfrm>
                <a:off x="2993875" y="3917775"/>
                <a:ext cx="1328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5312" h="956" extrusionOk="0">
                    <a:moveTo>
                      <a:pt x="1771" y="0"/>
                    </a:moveTo>
                    <a:lnTo>
                      <a:pt x="1" y="955"/>
                    </a:lnTo>
                    <a:lnTo>
                      <a:pt x="4954" y="319"/>
                    </a:lnTo>
                    <a:lnTo>
                      <a:pt x="53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2"/>
              <p:cNvSpPr/>
              <p:nvPr/>
            </p:nvSpPr>
            <p:spPr>
              <a:xfrm>
                <a:off x="2491100" y="4606050"/>
                <a:ext cx="26875" cy="14325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5730" extrusionOk="0">
                    <a:moveTo>
                      <a:pt x="0" y="1"/>
                    </a:moveTo>
                    <a:lnTo>
                      <a:pt x="458" y="5730"/>
                    </a:lnTo>
                    <a:lnTo>
                      <a:pt x="1074" y="4337"/>
                    </a:lnTo>
                    <a:lnTo>
                      <a:pt x="497" y="1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2"/>
              <p:cNvSpPr/>
              <p:nvPr/>
            </p:nvSpPr>
            <p:spPr>
              <a:xfrm>
                <a:off x="2881975" y="3995350"/>
                <a:ext cx="28375" cy="115900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4636" extrusionOk="0">
                    <a:moveTo>
                      <a:pt x="558" y="1"/>
                    </a:moveTo>
                    <a:lnTo>
                      <a:pt x="1" y="120"/>
                    </a:lnTo>
                    <a:lnTo>
                      <a:pt x="60" y="4636"/>
                    </a:lnTo>
                    <a:lnTo>
                      <a:pt x="1135" y="2786"/>
                    </a:lnTo>
                    <a:lnTo>
                      <a:pt x="5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32"/>
              <p:cNvSpPr/>
              <p:nvPr/>
            </p:nvSpPr>
            <p:spPr>
              <a:xfrm>
                <a:off x="2044000" y="2578500"/>
                <a:ext cx="74125" cy="1913200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76528" extrusionOk="0">
                    <a:moveTo>
                      <a:pt x="1731" y="0"/>
                    </a:moveTo>
                    <a:lnTo>
                      <a:pt x="1" y="76528"/>
                    </a:lnTo>
                    <a:lnTo>
                      <a:pt x="2965" y="76528"/>
                    </a:lnTo>
                    <a:lnTo>
                      <a:pt x="244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32"/>
              <p:cNvSpPr/>
              <p:nvPr/>
            </p:nvSpPr>
            <p:spPr>
              <a:xfrm>
                <a:off x="2103175" y="2863950"/>
                <a:ext cx="94025" cy="250675"/>
              </a:xfrm>
              <a:custGeom>
                <a:avLst/>
                <a:gdLst/>
                <a:ahLst/>
                <a:cxnLst/>
                <a:rect l="l" t="t" r="r" b="b"/>
                <a:pathLst>
                  <a:path w="3761" h="10027" extrusionOk="0">
                    <a:moveTo>
                      <a:pt x="3761" y="1"/>
                    </a:moveTo>
                    <a:lnTo>
                      <a:pt x="2885" y="200"/>
                    </a:lnTo>
                    <a:lnTo>
                      <a:pt x="1" y="6267"/>
                    </a:lnTo>
                    <a:lnTo>
                      <a:pt x="100" y="10027"/>
                    </a:lnTo>
                    <a:lnTo>
                      <a:pt x="376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2"/>
              <p:cNvSpPr/>
              <p:nvPr/>
            </p:nvSpPr>
            <p:spPr>
              <a:xfrm>
                <a:off x="2110650" y="3610425"/>
                <a:ext cx="51750" cy="1999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7998" extrusionOk="0">
                    <a:moveTo>
                      <a:pt x="1910" y="1"/>
                    </a:moveTo>
                    <a:lnTo>
                      <a:pt x="0" y="4655"/>
                    </a:lnTo>
                    <a:lnTo>
                      <a:pt x="80" y="7997"/>
                    </a:lnTo>
                    <a:lnTo>
                      <a:pt x="2069" y="796"/>
                    </a:lnTo>
                    <a:lnTo>
                      <a:pt x="19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2"/>
              <p:cNvSpPr/>
              <p:nvPr/>
            </p:nvSpPr>
            <p:spPr>
              <a:xfrm>
                <a:off x="2008200" y="2713775"/>
                <a:ext cx="80575" cy="168100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6724" extrusionOk="0">
                    <a:moveTo>
                      <a:pt x="438" y="0"/>
                    </a:moveTo>
                    <a:lnTo>
                      <a:pt x="0" y="239"/>
                    </a:lnTo>
                    <a:lnTo>
                      <a:pt x="3223" y="6724"/>
                    </a:lnTo>
                    <a:lnTo>
                      <a:pt x="3223" y="6724"/>
                    </a:lnTo>
                    <a:lnTo>
                      <a:pt x="3004" y="4575"/>
                    </a:lnTo>
                    <a:lnTo>
                      <a:pt x="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2"/>
              <p:cNvSpPr/>
              <p:nvPr/>
            </p:nvSpPr>
            <p:spPr>
              <a:xfrm>
                <a:off x="2014175" y="2762500"/>
                <a:ext cx="5322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2468" extrusionOk="0">
                    <a:moveTo>
                      <a:pt x="40" y="0"/>
                    </a:moveTo>
                    <a:lnTo>
                      <a:pt x="0" y="458"/>
                    </a:lnTo>
                    <a:lnTo>
                      <a:pt x="2129" y="2467"/>
                    </a:lnTo>
                    <a:lnTo>
                      <a:pt x="1432" y="836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2"/>
              <p:cNvSpPr/>
              <p:nvPr/>
            </p:nvSpPr>
            <p:spPr>
              <a:xfrm>
                <a:off x="2021125" y="3106650"/>
                <a:ext cx="577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10842" extrusionOk="0">
                    <a:moveTo>
                      <a:pt x="279" y="0"/>
                    </a:moveTo>
                    <a:lnTo>
                      <a:pt x="1" y="517"/>
                    </a:lnTo>
                    <a:lnTo>
                      <a:pt x="2089" y="10842"/>
                    </a:lnTo>
                    <a:lnTo>
                      <a:pt x="2308" y="7082"/>
                    </a:lnTo>
                    <a:lnTo>
                      <a:pt x="2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2"/>
              <p:cNvSpPr/>
              <p:nvPr/>
            </p:nvSpPr>
            <p:spPr>
              <a:xfrm>
                <a:off x="2090250" y="3705425"/>
                <a:ext cx="79100" cy="8605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3442" extrusionOk="0">
                    <a:moveTo>
                      <a:pt x="2885" y="0"/>
                    </a:moveTo>
                    <a:lnTo>
                      <a:pt x="1" y="3442"/>
                    </a:lnTo>
                    <a:lnTo>
                      <a:pt x="1035" y="3163"/>
                    </a:lnTo>
                    <a:lnTo>
                      <a:pt x="3164" y="239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2"/>
              <p:cNvSpPr/>
              <p:nvPr/>
            </p:nvSpPr>
            <p:spPr>
              <a:xfrm>
                <a:off x="3010775" y="3021100"/>
                <a:ext cx="328775" cy="1898300"/>
              </a:xfrm>
              <a:custGeom>
                <a:avLst/>
                <a:gdLst/>
                <a:ahLst/>
                <a:cxnLst/>
                <a:rect l="l" t="t" r="r" b="b"/>
                <a:pathLst>
                  <a:path w="13151" h="75932" extrusionOk="0">
                    <a:moveTo>
                      <a:pt x="12434" y="1"/>
                    </a:moveTo>
                    <a:lnTo>
                      <a:pt x="1" y="75494"/>
                    </a:lnTo>
                    <a:lnTo>
                      <a:pt x="2945" y="75931"/>
                    </a:lnTo>
                    <a:lnTo>
                      <a:pt x="13150" y="80"/>
                    </a:lnTo>
                    <a:lnTo>
                      <a:pt x="1243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2"/>
              <p:cNvSpPr/>
              <p:nvPr/>
            </p:nvSpPr>
            <p:spPr>
              <a:xfrm>
                <a:off x="3264925" y="3318500"/>
                <a:ext cx="125825" cy="235750"/>
              </a:xfrm>
              <a:custGeom>
                <a:avLst/>
                <a:gdLst/>
                <a:ahLst/>
                <a:cxnLst/>
                <a:rect l="l" t="t" r="r" b="b"/>
                <a:pathLst>
                  <a:path w="5033" h="9430" extrusionOk="0">
                    <a:moveTo>
                      <a:pt x="5033" y="1"/>
                    </a:moveTo>
                    <a:lnTo>
                      <a:pt x="4138" y="100"/>
                    </a:lnTo>
                    <a:lnTo>
                      <a:pt x="398" y="5690"/>
                    </a:lnTo>
                    <a:lnTo>
                      <a:pt x="0" y="9430"/>
                    </a:lnTo>
                    <a:lnTo>
                      <a:pt x="503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2"/>
              <p:cNvSpPr/>
              <p:nvPr/>
            </p:nvSpPr>
            <p:spPr>
              <a:xfrm>
                <a:off x="3174400" y="4053050"/>
                <a:ext cx="74125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7620" extrusionOk="0">
                    <a:moveTo>
                      <a:pt x="2925" y="0"/>
                    </a:moveTo>
                    <a:lnTo>
                      <a:pt x="399" y="4337"/>
                    </a:lnTo>
                    <a:lnTo>
                      <a:pt x="1" y="7619"/>
                    </a:lnTo>
                    <a:lnTo>
                      <a:pt x="2965" y="776"/>
                    </a:lnTo>
                    <a:lnTo>
                      <a:pt x="292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2"/>
              <p:cNvSpPr/>
              <p:nvPr/>
            </p:nvSpPr>
            <p:spPr>
              <a:xfrm>
                <a:off x="3223650" y="3145425"/>
                <a:ext cx="59700" cy="176075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7043" extrusionOk="0">
                    <a:moveTo>
                      <a:pt x="497" y="1"/>
                    </a:moveTo>
                    <a:lnTo>
                      <a:pt x="0" y="180"/>
                    </a:lnTo>
                    <a:lnTo>
                      <a:pt x="2288" y="7043"/>
                    </a:lnTo>
                    <a:lnTo>
                      <a:pt x="2387" y="487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2"/>
              <p:cNvSpPr/>
              <p:nvPr/>
            </p:nvSpPr>
            <p:spPr>
              <a:xfrm>
                <a:off x="3222150" y="3192675"/>
                <a:ext cx="45275" cy="686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46" extrusionOk="0">
                    <a:moveTo>
                      <a:pt x="80" y="1"/>
                    </a:moveTo>
                    <a:lnTo>
                      <a:pt x="0" y="458"/>
                    </a:lnTo>
                    <a:lnTo>
                      <a:pt x="1811" y="2746"/>
                    </a:lnTo>
                    <a:lnTo>
                      <a:pt x="1811" y="2746"/>
                    </a:lnTo>
                    <a:lnTo>
                      <a:pt x="1353" y="1035"/>
                    </a:lnTo>
                    <a:lnTo>
                      <a:pt x="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2"/>
              <p:cNvSpPr/>
              <p:nvPr/>
            </p:nvSpPr>
            <p:spPr>
              <a:xfrm>
                <a:off x="3231600" y="3269775"/>
                <a:ext cx="34325" cy="2750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1001" extrusionOk="0">
                    <a:moveTo>
                      <a:pt x="319" y="0"/>
                    </a:moveTo>
                    <a:lnTo>
                      <a:pt x="0" y="478"/>
                    </a:lnTo>
                    <a:lnTo>
                      <a:pt x="617" y="11001"/>
                    </a:lnTo>
                    <a:lnTo>
                      <a:pt x="1373" y="7301"/>
                    </a:lnTo>
                    <a:lnTo>
                      <a:pt x="31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2"/>
              <p:cNvSpPr/>
              <p:nvPr/>
            </p:nvSpPr>
            <p:spPr>
              <a:xfrm>
                <a:off x="3154500" y="4147525"/>
                <a:ext cx="89550" cy="74625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2985" extrusionOk="0">
                    <a:moveTo>
                      <a:pt x="3323" y="1"/>
                    </a:moveTo>
                    <a:lnTo>
                      <a:pt x="1" y="2985"/>
                    </a:lnTo>
                    <a:lnTo>
                      <a:pt x="1" y="2985"/>
                    </a:lnTo>
                    <a:lnTo>
                      <a:pt x="1075" y="2865"/>
                    </a:lnTo>
                    <a:lnTo>
                      <a:pt x="3582" y="259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2"/>
              <p:cNvSpPr/>
              <p:nvPr/>
            </p:nvSpPr>
            <p:spPr>
              <a:xfrm>
                <a:off x="2108150" y="2627225"/>
                <a:ext cx="346175" cy="1896800"/>
              </a:xfrm>
              <a:custGeom>
                <a:avLst/>
                <a:gdLst/>
                <a:ahLst/>
                <a:cxnLst/>
                <a:rect l="l" t="t" r="r" b="b"/>
                <a:pathLst>
                  <a:path w="13847" h="75872" extrusionOk="0">
                    <a:moveTo>
                      <a:pt x="697" y="1"/>
                    </a:moveTo>
                    <a:lnTo>
                      <a:pt x="1" y="120"/>
                    </a:lnTo>
                    <a:lnTo>
                      <a:pt x="10942" y="75872"/>
                    </a:lnTo>
                    <a:lnTo>
                      <a:pt x="13846" y="75374"/>
                    </a:lnTo>
                    <a:lnTo>
                      <a:pt x="69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2"/>
              <p:cNvSpPr/>
              <p:nvPr/>
            </p:nvSpPr>
            <p:spPr>
              <a:xfrm>
                <a:off x="2196675" y="2893300"/>
                <a:ext cx="67175" cy="26210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10484" extrusionOk="0">
                    <a:moveTo>
                      <a:pt x="2686" y="0"/>
                    </a:moveTo>
                    <a:lnTo>
                      <a:pt x="1851" y="338"/>
                    </a:lnTo>
                    <a:lnTo>
                      <a:pt x="1" y="6784"/>
                    </a:lnTo>
                    <a:lnTo>
                      <a:pt x="737" y="10484"/>
                    </a:lnTo>
                    <a:lnTo>
                      <a:pt x="268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2"/>
              <p:cNvSpPr/>
              <p:nvPr/>
            </p:nvSpPr>
            <p:spPr>
              <a:xfrm>
                <a:off x="2053450" y="2774425"/>
                <a:ext cx="1064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6188" extrusionOk="0">
                    <a:moveTo>
                      <a:pt x="398" y="1"/>
                    </a:moveTo>
                    <a:lnTo>
                      <a:pt x="1" y="319"/>
                    </a:lnTo>
                    <a:lnTo>
                      <a:pt x="4258" y="6188"/>
                    </a:lnTo>
                    <a:lnTo>
                      <a:pt x="3681" y="4079"/>
                    </a:lnTo>
                    <a:lnTo>
                      <a:pt x="3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2"/>
              <p:cNvSpPr/>
              <p:nvPr/>
            </p:nvSpPr>
            <p:spPr>
              <a:xfrm>
                <a:off x="2067375" y="2823175"/>
                <a:ext cx="6220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2110" extrusionOk="0">
                    <a:moveTo>
                      <a:pt x="1" y="0"/>
                    </a:moveTo>
                    <a:lnTo>
                      <a:pt x="40" y="458"/>
                    </a:lnTo>
                    <a:lnTo>
                      <a:pt x="2487" y="2109"/>
                    </a:lnTo>
                    <a:lnTo>
                      <a:pt x="1512" y="5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2"/>
              <p:cNvSpPr/>
              <p:nvPr/>
            </p:nvSpPr>
            <p:spPr>
              <a:xfrm>
                <a:off x="2132525" y="3160350"/>
                <a:ext cx="94525" cy="260125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10405" extrusionOk="0">
                    <a:moveTo>
                      <a:pt x="180" y="1"/>
                    </a:moveTo>
                    <a:lnTo>
                      <a:pt x="0" y="558"/>
                    </a:lnTo>
                    <a:lnTo>
                      <a:pt x="3780" y="10405"/>
                    </a:lnTo>
                    <a:lnTo>
                      <a:pt x="3362" y="6645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2"/>
              <p:cNvSpPr/>
              <p:nvPr/>
            </p:nvSpPr>
            <p:spPr>
              <a:xfrm>
                <a:off x="2508000" y="2844050"/>
                <a:ext cx="103975" cy="1686450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67458" extrusionOk="0">
                    <a:moveTo>
                      <a:pt x="2726" y="1"/>
                    </a:moveTo>
                    <a:lnTo>
                      <a:pt x="0" y="67199"/>
                    </a:lnTo>
                    <a:lnTo>
                      <a:pt x="2785" y="67457"/>
                    </a:lnTo>
                    <a:lnTo>
                      <a:pt x="4158" y="120"/>
                    </a:lnTo>
                    <a:lnTo>
                      <a:pt x="27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2"/>
              <p:cNvSpPr/>
              <p:nvPr/>
            </p:nvSpPr>
            <p:spPr>
              <a:xfrm>
                <a:off x="2595525" y="3140450"/>
                <a:ext cx="129325" cy="220850"/>
              </a:xfrm>
              <a:custGeom>
                <a:avLst/>
                <a:gdLst/>
                <a:ahLst/>
                <a:cxnLst/>
                <a:rect l="l" t="t" r="r" b="b"/>
                <a:pathLst>
                  <a:path w="5173" h="8834" extrusionOk="0">
                    <a:moveTo>
                      <a:pt x="5173" y="1"/>
                    </a:moveTo>
                    <a:lnTo>
                      <a:pt x="3979" y="160"/>
                    </a:lnTo>
                    <a:lnTo>
                      <a:pt x="1" y="5312"/>
                    </a:lnTo>
                    <a:lnTo>
                      <a:pt x="1" y="8833"/>
                    </a:lnTo>
                    <a:lnTo>
                      <a:pt x="517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2"/>
              <p:cNvSpPr/>
              <p:nvPr/>
            </p:nvSpPr>
            <p:spPr>
              <a:xfrm>
                <a:off x="2585075" y="3756150"/>
                <a:ext cx="70150" cy="172100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6884" extrusionOk="0">
                    <a:moveTo>
                      <a:pt x="2627" y="0"/>
                    </a:moveTo>
                    <a:lnTo>
                      <a:pt x="1" y="3979"/>
                    </a:lnTo>
                    <a:lnTo>
                      <a:pt x="21" y="6883"/>
                    </a:lnTo>
                    <a:lnTo>
                      <a:pt x="2806" y="696"/>
                    </a:lnTo>
                    <a:lnTo>
                      <a:pt x="262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2"/>
              <p:cNvSpPr/>
              <p:nvPr/>
            </p:nvSpPr>
            <p:spPr>
              <a:xfrm>
                <a:off x="2567675" y="3005700"/>
                <a:ext cx="149725" cy="134775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5391" extrusionOk="0">
                    <a:moveTo>
                      <a:pt x="5988" y="0"/>
                    </a:moveTo>
                    <a:lnTo>
                      <a:pt x="1473" y="2765"/>
                    </a:lnTo>
                    <a:lnTo>
                      <a:pt x="1" y="5391"/>
                    </a:lnTo>
                    <a:lnTo>
                      <a:pt x="5789" y="676"/>
                    </a:lnTo>
                    <a:lnTo>
                      <a:pt x="598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2"/>
              <p:cNvSpPr/>
              <p:nvPr/>
            </p:nvSpPr>
            <p:spPr>
              <a:xfrm>
                <a:off x="2438375" y="4273850"/>
                <a:ext cx="106450" cy="151700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6068" extrusionOk="0">
                    <a:moveTo>
                      <a:pt x="617" y="0"/>
                    </a:moveTo>
                    <a:lnTo>
                      <a:pt x="0" y="199"/>
                    </a:lnTo>
                    <a:lnTo>
                      <a:pt x="4258" y="6068"/>
                    </a:lnTo>
                    <a:lnTo>
                      <a:pt x="3999" y="4158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2"/>
              <p:cNvSpPr/>
              <p:nvPr/>
            </p:nvSpPr>
            <p:spPr>
              <a:xfrm>
                <a:off x="2468225" y="3286175"/>
                <a:ext cx="89525" cy="158175"/>
              </a:xfrm>
              <a:custGeom>
                <a:avLst/>
                <a:gdLst/>
                <a:ahLst/>
                <a:cxnLst/>
                <a:rect l="l" t="t" r="r" b="b"/>
                <a:pathLst>
                  <a:path w="3581" h="6327" extrusionOk="0">
                    <a:moveTo>
                      <a:pt x="597" y="1"/>
                    </a:moveTo>
                    <a:lnTo>
                      <a:pt x="0" y="597"/>
                    </a:lnTo>
                    <a:lnTo>
                      <a:pt x="3581" y="6326"/>
                    </a:lnTo>
                    <a:lnTo>
                      <a:pt x="3521" y="3124"/>
                    </a:lnTo>
                    <a:lnTo>
                      <a:pt x="59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2"/>
              <p:cNvSpPr/>
              <p:nvPr/>
            </p:nvSpPr>
            <p:spPr>
              <a:xfrm>
                <a:off x="2779025" y="2779900"/>
                <a:ext cx="263125" cy="1849550"/>
              </a:xfrm>
              <a:custGeom>
                <a:avLst/>
                <a:gdLst/>
                <a:ahLst/>
                <a:cxnLst/>
                <a:rect l="l" t="t" r="r" b="b"/>
                <a:pathLst>
                  <a:path w="10525" h="73982" extrusionOk="0">
                    <a:moveTo>
                      <a:pt x="1592" y="1"/>
                    </a:moveTo>
                    <a:lnTo>
                      <a:pt x="1" y="359"/>
                    </a:lnTo>
                    <a:lnTo>
                      <a:pt x="7142" y="72947"/>
                    </a:lnTo>
                    <a:lnTo>
                      <a:pt x="10524" y="73982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2"/>
              <p:cNvSpPr/>
              <p:nvPr/>
            </p:nvSpPr>
            <p:spPr>
              <a:xfrm>
                <a:off x="2854625" y="3047475"/>
                <a:ext cx="86550" cy="24717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9887" extrusionOk="0">
                    <a:moveTo>
                      <a:pt x="3462" y="0"/>
                    </a:moveTo>
                    <a:lnTo>
                      <a:pt x="2527" y="318"/>
                    </a:lnTo>
                    <a:lnTo>
                      <a:pt x="1" y="6366"/>
                    </a:lnTo>
                    <a:lnTo>
                      <a:pt x="558" y="9887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2"/>
              <p:cNvSpPr/>
              <p:nvPr/>
            </p:nvSpPr>
            <p:spPr>
              <a:xfrm>
                <a:off x="2990900" y="4230575"/>
                <a:ext cx="55225" cy="276550"/>
              </a:xfrm>
              <a:custGeom>
                <a:avLst/>
                <a:gdLst/>
                <a:ahLst/>
                <a:cxnLst/>
                <a:rect l="l" t="t" r="r" b="b"/>
                <a:pathLst>
                  <a:path w="2209" h="11062" extrusionOk="0">
                    <a:moveTo>
                      <a:pt x="2208" y="1"/>
                    </a:moveTo>
                    <a:lnTo>
                      <a:pt x="1313" y="458"/>
                    </a:lnTo>
                    <a:lnTo>
                      <a:pt x="0" y="7679"/>
                    </a:lnTo>
                    <a:lnTo>
                      <a:pt x="1055" y="11061"/>
                    </a:lnTo>
                    <a:lnTo>
                      <a:pt x="22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2"/>
              <p:cNvSpPr/>
              <p:nvPr/>
            </p:nvSpPr>
            <p:spPr>
              <a:xfrm>
                <a:off x="2716875" y="2930100"/>
                <a:ext cx="106950" cy="149225"/>
              </a:xfrm>
              <a:custGeom>
                <a:avLst/>
                <a:gdLst/>
                <a:ahLst/>
                <a:cxnLst/>
                <a:rect l="l" t="t" r="r" b="b"/>
                <a:pathLst>
                  <a:path w="4278" h="5969" extrusionOk="0">
                    <a:moveTo>
                      <a:pt x="498" y="0"/>
                    </a:moveTo>
                    <a:lnTo>
                      <a:pt x="0" y="299"/>
                    </a:lnTo>
                    <a:lnTo>
                      <a:pt x="4277" y="5968"/>
                    </a:lnTo>
                    <a:lnTo>
                      <a:pt x="3800" y="3939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2"/>
              <p:cNvSpPr/>
              <p:nvPr/>
            </p:nvSpPr>
            <p:spPr>
              <a:xfrm>
                <a:off x="2729300" y="2975850"/>
                <a:ext cx="6467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2070" extrusionOk="0">
                    <a:moveTo>
                      <a:pt x="1" y="0"/>
                    </a:moveTo>
                    <a:lnTo>
                      <a:pt x="21" y="458"/>
                    </a:lnTo>
                    <a:lnTo>
                      <a:pt x="2587" y="2069"/>
                    </a:lnTo>
                    <a:lnTo>
                      <a:pt x="2587" y="2069"/>
                    </a:lnTo>
                    <a:lnTo>
                      <a:pt x="1632" y="5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2"/>
              <p:cNvSpPr/>
              <p:nvPr/>
            </p:nvSpPr>
            <p:spPr>
              <a:xfrm>
                <a:off x="3375325" y="3078300"/>
                <a:ext cx="690300" cy="1704325"/>
              </a:xfrm>
              <a:custGeom>
                <a:avLst/>
                <a:gdLst/>
                <a:ahLst/>
                <a:cxnLst/>
                <a:rect l="l" t="t" r="r" b="b"/>
                <a:pathLst>
                  <a:path w="27612" h="68173" extrusionOk="0">
                    <a:moveTo>
                      <a:pt x="20448" y="39076"/>
                    </a:moveTo>
                    <a:cubicBezTo>
                      <a:pt x="20444" y="39079"/>
                      <a:pt x="20440" y="39082"/>
                      <a:pt x="20436" y="39085"/>
                    </a:cubicBezTo>
                    <a:lnTo>
                      <a:pt x="20436" y="39085"/>
                    </a:lnTo>
                    <a:cubicBezTo>
                      <a:pt x="20441" y="39087"/>
                      <a:pt x="20445" y="39088"/>
                      <a:pt x="20450" y="39090"/>
                    </a:cubicBezTo>
                    <a:lnTo>
                      <a:pt x="20448" y="39076"/>
                    </a:lnTo>
                    <a:close/>
                    <a:moveTo>
                      <a:pt x="9847" y="0"/>
                    </a:moveTo>
                    <a:cubicBezTo>
                      <a:pt x="9847" y="0"/>
                      <a:pt x="8097" y="10106"/>
                      <a:pt x="4138" y="12314"/>
                    </a:cubicBezTo>
                    <a:cubicBezTo>
                      <a:pt x="4138" y="12314"/>
                      <a:pt x="5471" y="12215"/>
                      <a:pt x="6426" y="11419"/>
                    </a:cubicBezTo>
                    <a:lnTo>
                      <a:pt x="6426" y="11419"/>
                    </a:lnTo>
                    <a:lnTo>
                      <a:pt x="5769" y="12911"/>
                    </a:lnTo>
                    <a:cubicBezTo>
                      <a:pt x="5769" y="12911"/>
                      <a:pt x="7281" y="12274"/>
                      <a:pt x="8296" y="11101"/>
                    </a:cubicBezTo>
                    <a:cubicBezTo>
                      <a:pt x="8296" y="11101"/>
                      <a:pt x="8315" y="11180"/>
                      <a:pt x="8355" y="11299"/>
                    </a:cubicBezTo>
                    <a:cubicBezTo>
                      <a:pt x="8256" y="11478"/>
                      <a:pt x="8117" y="11638"/>
                      <a:pt x="7997" y="11817"/>
                    </a:cubicBezTo>
                    <a:cubicBezTo>
                      <a:pt x="7798" y="11976"/>
                      <a:pt x="4536" y="16193"/>
                      <a:pt x="2805" y="16651"/>
                    </a:cubicBezTo>
                    <a:cubicBezTo>
                      <a:pt x="2805" y="16651"/>
                      <a:pt x="2977" y="16674"/>
                      <a:pt x="3242" y="16674"/>
                    </a:cubicBezTo>
                    <a:cubicBezTo>
                      <a:pt x="3620" y="16674"/>
                      <a:pt x="4188" y="16626"/>
                      <a:pt x="4715" y="16392"/>
                    </a:cubicBezTo>
                    <a:lnTo>
                      <a:pt x="4715" y="16392"/>
                    </a:lnTo>
                    <a:lnTo>
                      <a:pt x="3919" y="17287"/>
                    </a:lnTo>
                    <a:cubicBezTo>
                      <a:pt x="3919" y="17287"/>
                      <a:pt x="5212" y="17088"/>
                      <a:pt x="6207" y="16472"/>
                    </a:cubicBezTo>
                    <a:lnTo>
                      <a:pt x="6207" y="16472"/>
                    </a:lnTo>
                    <a:cubicBezTo>
                      <a:pt x="6207" y="16472"/>
                      <a:pt x="6187" y="17506"/>
                      <a:pt x="6565" y="17784"/>
                    </a:cubicBezTo>
                    <a:lnTo>
                      <a:pt x="7301" y="16491"/>
                    </a:lnTo>
                    <a:cubicBezTo>
                      <a:pt x="7301" y="16491"/>
                      <a:pt x="7758" y="17844"/>
                      <a:pt x="8256" y="17944"/>
                    </a:cubicBezTo>
                    <a:lnTo>
                      <a:pt x="8156" y="16750"/>
                    </a:lnTo>
                    <a:lnTo>
                      <a:pt x="8156" y="16750"/>
                    </a:lnTo>
                    <a:cubicBezTo>
                      <a:pt x="8156" y="16750"/>
                      <a:pt x="8972" y="17705"/>
                      <a:pt x="9549" y="17964"/>
                    </a:cubicBezTo>
                    <a:lnTo>
                      <a:pt x="9290" y="16571"/>
                    </a:lnTo>
                    <a:lnTo>
                      <a:pt x="9290" y="16571"/>
                    </a:lnTo>
                    <a:cubicBezTo>
                      <a:pt x="9290" y="16571"/>
                      <a:pt x="9310" y="16611"/>
                      <a:pt x="9390" y="16690"/>
                    </a:cubicBezTo>
                    <a:cubicBezTo>
                      <a:pt x="9569" y="17347"/>
                      <a:pt x="9768" y="18083"/>
                      <a:pt x="10086" y="18700"/>
                    </a:cubicBezTo>
                    <a:cubicBezTo>
                      <a:pt x="10146" y="18799"/>
                      <a:pt x="10185" y="18898"/>
                      <a:pt x="10245" y="19058"/>
                    </a:cubicBezTo>
                    <a:cubicBezTo>
                      <a:pt x="9469" y="19555"/>
                      <a:pt x="2427" y="24031"/>
                      <a:pt x="0" y="24707"/>
                    </a:cubicBezTo>
                    <a:cubicBezTo>
                      <a:pt x="0" y="24707"/>
                      <a:pt x="25" y="24708"/>
                      <a:pt x="72" y="24708"/>
                    </a:cubicBezTo>
                    <a:cubicBezTo>
                      <a:pt x="387" y="24708"/>
                      <a:pt x="1679" y="24678"/>
                      <a:pt x="2805" y="24210"/>
                    </a:cubicBezTo>
                    <a:lnTo>
                      <a:pt x="2805" y="24210"/>
                    </a:lnTo>
                    <a:lnTo>
                      <a:pt x="1651" y="25344"/>
                    </a:lnTo>
                    <a:cubicBezTo>
                      <a:pt x="1651" y="25344"/>
                      <a:pt x="3541" y="24966"/>
                      <a:pt x="4973" y="24130"/>
                    </a:cubicBezTo>
                    <a:cubicBezTo>
                      <a:pt x="4973" y="24130"/>
                      <a:pt x="4993" y="25364"/>
                      <a:pt x="5570" y="25622"/>
                    </a:cubicBezTo>
                    <a:lnTo>
                      <a:pt x="6585" y="24031"/>
                    </a:lnTo>
                    <a:cubicBezTo>
                      <a:pt x="6585" y="24031"/>
                      <a:pt x="7301" y="25543"/>
                      <a:pt x="8057" y="25622"/>
                    </a:cubicBezTo>
                    <a:lnTo>
                      <a:pt x="7858" y="24230"/>
                    </a:lnTo>
                    <a:lnTo>
                      <a:pt x="7858" y="24230"/>
                    </a:lnTo>
                    <a:cubicBezTo>
                      <a:pt x="7858" y="24230"/>
                      <a:pt x="9091" y="25244"/>
                      <a:pt x="9947" y="25503"/>
                    </a:cubicBezTo>
                    <a:lnTo>
                      <a:pt x="9509" y="23911"/>
                    </a:lnTo>
                    <a:lnTo>
                      <a:pt x="9509" y="23911"/>
                    </a:lnTo>
                    <a:cubicBezTo>
                      <a:pt x="9509" y="23912"/>
                      <a:pt x="10961" y="25403"/>
                      <a:pt x="12433" y="25602"/>
                    </a:cubicBezTo>
                    <a:lnTo>
                      <a:pt x="11538" y="24309"/>
                    </a:lnTo>
                    <a:lnTo>
                      <a:pt x="12294" y="24846"/>
                    </a:lnTo>
                    <a:cubicBezTo>
                      <a:pt x="12692" y="26020"/>
                      <a:pt x="13050" y="27015"/>
                      <a:pt x="13229" y="27552"/>
                    </a:cubicBezTo>
                    <a:cubicBezTo>
                      <a:pt x="10583" y="28606"/>
                      <a:pt x="2586" y="31630"/>
                      <a:pt x="637" y="32067"/>
                    </a:cubicBezTo>
                    <a:cubicBezTo>
                      <a:pt x="637" y="32067"/>
                      <a:pt x="877" y="32096"/>
                      <a:pt x="1240" y="32096"/>
                    </a:cubicBezTo>
                    <a:cubicBezTo>
                      <a:pt x="1741" y="32096"/>
                      <a:pt x="2475" y="32042"/>
                      <a:pt x="3143" y="31789"/>
                    </a:cubicBezTo>
                    <a:lnTo>
                      <a:pt x="3143" y="31789"/>
                    </a:lnTo>
                    <a:lnTo>
                      <a:pt x="2089" y="32863"/>
                    </a:lnTo>
                    <a:cubicBezTo>
                      <a:pt x="2089" y="32863"/>
                      <a:pt x="3780" y="32624"/>
                      <a:pt x="5073" y="31908"/>
                    </a:cubicBezTo>
                    <a:lnTo>
                      <a:pt x="5073" y="31908"/>
                    </a:lnTo>
                    <a:cubicBezTo>
                      <a:pt x="5073" y="31908"/>
                      <a:pt x="5013" y="33162"/>
                      <a:pt x="5491" y="33480"/>
                    </a:cubicBezTo>
                    <a:lnTo>
                      <a:pt x="6485" y="31928"/>
                    </a:lnTo>
                    <a:cubicBezTo>
                      <a:pt x="6485" y="31928"/>
                      <a:pt x="7022" y="33520"/>
                      <a:pt x="7699" y="33679"/>
                    </a:cubicBezTo>
                    <a:lnTo>
                      <a:pt x="7599" y="32266"/>
                    </a:lnTo>
                    <a:lnTo>
                      <a:pt x="7599" y="32266"/>
                    </a:lnTo>
                    <a:cubicBezTo>
                      <a:pt x="7599" y="32267"/>
                      <a:pt x="8654" y="33400"/>
                      <a:pt x="9370" y="33719"/>
                    </a:cubicBezTo>
                    <a:lnTo>
                      <a:pt x="9091" y="32048"/>
                    </a:lnTo>
                    <a:lnTo>
                      <a:pt x="9091" y="32048"/>
                    </a:lnTo>
                    <a:cubicBezTo>
                      <a:pt x="9091" y="32048"/>
                      <a:pt x="10265" y="33699"/>
                      <a:pt x="11558" y="34017"/>
                    </a:cubicBezTo>
                    <a:lnTo>
                      <a:pt x="10842" y="32624"/>
                    </a:lnTo>
                    <a:lnTo>
                      <a:pt x="12075" y="33798"/>
                    </a:lnTo>
                    <a:cubicBezTo>
                      <a:pt x="12075" y="33798"/>
                      <a:pt x="11777" y="32127"/>
                      <a:pt x="11697" y="31709"/>
                    </a:cubicBezTo>
                    <a:lnTo>
                      <a:pt x="11697" y="31709"/>
                    </a:lnTo>
                    <a:cubicBezTo>
                      <a:pt x="11697" y="31710"/>
                      <a:pt x="12533" y="33719"/>
                      <a:pt x="13129" y="33898"/>
                    </a:cubicBezTo>
                    <a:lnTo>
                      <a:pt x="13388" y="32207"/>
                    </a:lnTo>
                    <a:cubicBezTo>
                      <a:pt x="13388" y="32207"/>
                      <a:pt x="13766" y="32605"/>
                      <a:pt x="14224" y="32963"/>
                    </a:cubicBezTo>
                    <a:cubicBezTo>
                      <a:pt x="14283" y="33360"/>
                      <a:pt x="14363" y="33778"/>
                      <a:pt x="14442" y="34216"/>
                    </a:cubicBezTo>
                    <a:cubicBezTo>
                      <a:pt x="12533" y="38015"/>
                      <a:pt x="10504" y="40005"/>
                      <a:pt x="10504" y="40005"/>
                    </a:cubicBezTo>
                    <a:cubicBezTo>
                      <a:pt x="11578" y="39925"/>
                      <a:pt x="12294" y="39169"/>
                      <a:pt x="12294" y="39169"/>
                    </a:cubicBezTo>
                    <a:lnTo>
                      <a:pt x="12294" y="39169"/>
                    </a:lnTo>
                    <a:lnTo>
                      <a:pt x="12195" y="39368"/>
                    </a:lnTo>
                    <a:cubicBezTo>
                      <a:pt x="9847" y="40761"/>
                      <a:pt x="7003" y="42352"/>
                      <a:pt x="5630" y="42750"/>
                    </a:cubicBezTo>
                    <a:cubicBezTo>
                      <a:pt x="5630" y="42750"/>
                      <a:pt x="5678" y="42752"/>
                      <a:pt x="5763" y="42752"/>
                    </a:cubicBezTo>
                    <a:cubicBezTo>
                      <a:pt x="6163" y="42752"/>
                      <a:pt x="7390" y="42711"/>
                      <a:pt x="8455" y="42253"/>
                    </a:cubicBezTo>
                    <a:lnTo>
                      <a:pt x="8455" y="42253"/>
                    </a:lnTo>
                    <a:lnTo>
                      <a:pt x="7301" y="43406"/>
                    </a:lnTo>
                    <a:cubicBezTo>
                      <a:pt x="7301" y="43406"/>
                      <a:pt x="9191" y="43028"/>
                      <a:pt x="10603" y="42173"/>
                    </a:cubicBezTo>
                    <a:cubicBezTo>
                      <a:pt x="10603" y="42173"/>
                      <a:pt x="10643" y="43426"/>
                      <a:pt x="11200" y="43665"/>
                    </a:cubicBezTo>
                    <a:lnTo>
                      <a:pt x="12234" y="42073"/>
                    </a:lnTo>
                    <a:cubicBezTo>
                      <a:pt x="12234" y="42073"/>
                      <a:pt x="12950" y="43605"/>
                      <a:pt x="13686" y="43665"/>
                    </a:cubicBezTo>
                    <a:lnTo>
                      <a:pt x="13488" y="42272"/>
                    </a:lnTo>
                    <a:lnTo>
                      <a:pt x="13488" y="42272"/>
                    </a:lnTo>
                    <a:cubicBezTo>
                      <a:pt x="13488" y="42273"/>
                      <a:pt x="14741" y="43307"/>
                      <a:pt x="15576" y="43546"/>
                    </a:cubicBezTo>
                    <a:lnTo>
                      <a:pt x="15159" y="41954"/>
                    </a:lnTo>
                    <a:lnTo>
                      <a:pt x="15159" y="41954"/>
                    </a:lnTo>
                    <a:cubicBezTo>
                      <a:pt x="15159" y="41954"/>
                      <a:pt x="15477" y="42312"/>
                      <a:pt x="16014" y="42670"/>
                    </a:cubicBezTo>
                    <a:cubicBezTo>
                      <a:pt x="16551" y="45614"/>
                      <a:pt x="17028" y="47942"/>
                      <a:pt x="17168" y="48539"/>
                    </a:cubicBezTo>
                    <a:cubicBezTo>
                      <a:pt x="17506" y="49832"/>
                      <a:pt x="17446" y="61946"/>
                      <a:pt x="17426" y="68014"/>
                    </a:cubicBezTo>
                    <a:lnTo>
                      <a:pt x="21644" y="68173"/>
                    </a:lnTo>
                    <a:cubicBezTo>
                      <a:pt x="21644" y="66601"/>
                      <a:pt x="19157" y="50070"/>
                      <a:pt x="18699" y="48200"/>
                    </a:cubicBezTo>
                    <a:cubicBezTo>
                      <a:pt x="18560" y="47703"/>
                      <a:pt x="18202" y="45893"/>
                      <a:pt x="17705" y="43546"/>
                    </a:cubicBezTo>
                    <a:lnTo>
                      <a:pt x="17705" y="43546"/>
                    </a:lnTo>
                    <a:cubicBezTo>
                      <a:pt x="17824" y="43565"/>
                      <a:pt x="17944" y="43625"/>
                      <a:pt x="18063" y="43625"/>
                    </a:cubicBezTo>
                    <a:lnTo>
                      <a:pt x="17546" y="42869"/>
                    </a:lnTo>
                    <a:cubicBezTo>
                      <a:pt x="17526" y="42770"/>
                      <a:pt x="17506" y="42650"/>
                      <a:pt x="17466" y="42551"/>
                    </a:cubicBezTo>
                    <a:lnTo>
                      <a:pt x="17466" y="42551"/>
                    </a:lnTo>
                    <a:lnTo>
                      <a:pt x="18660" y="43367"/>
                    </a:lnTo>
                    <a:cubicBezTo>
                      <a:pt x="18660" y="43367"/>
                      <a:pt x="18222" y="41775"/>
                      <a:pt x="18123" y="41357"/>
                    </a:cubicBezTo>
                    <a:lnTo>
                      <a:pt x="18123" y="41357"/>
                    </a:lnTo>
                    <a:cubicBezTo>
                      <a:pt x="18123" y="41358"/>
                      <a:pt x="19157" y="43267"/>
                      <a:pt x="19853" y="43367"/>
                    </a:cubicBezTo>
                    <a:lnTo>
                      <a:pt x="20052" y="41676"/>
                    </a:lnTo>
                    <a:cubicBezTo>
                      <a:pt x="20052" y="41676"/>
                      <a:pt x="21385" y="42738"/>
                      <a:pt x="22183" y="42738"/>
                    </a:cubicBezTo>
                    <a:cubicBezTo>
                      <a:pt x="22223" y="42738"/>
                      <a:pt x="22262" y="42736"/>
                      <a:pt x="22300" y="42730"/>
                    </a:cubicBezTo>
                    <a:lnTo>
                      <a:pt x="21405" y="41536"/>
                    </a:lnTo>
                    <a:lnTo>
                      <a:pt x="21405" y="41536"/>
                    </a:lnTo>
                    <a:cubicBezTo>
                      <a:pt x="21405" y="41536"/>
                      <a:pt x="23062" y="42134"/>
                      <a:pt x="24005" y="42134"/>
                    </a:cubicBezTo>
                    <a:cubicBezTo>
                      <a:pt x="24021" y="42134"/>
                      <a:pt x="24036" y="42133"/>
                      <a:pt x="24051" y="42133"/>
                    </a:cubicBezTo>
                    <a:lnTo>
                      <a:pt x="22837" y="40820"/>
                    </a:lnTo>
                    <a:lnTo>
                      <a:pt x="22837" y="40820"/>
                    </a:lnTo>
                    <a:cubicBezTo>
                      <a:pt x="22837" y="40820"/>
                      <a:pt x="24577" y="41507"/>
                      <a:pt x="26055" y="41507"/>
                    </a:cubicBezTo>
                    <a:cubicBezTo>
                      <a:pt x="26227" y="41507"/>
                      <a:pt x="26395" y="41497"/>
                      <a:pt x="26557" y="41477"/>
                    </a:cubicBezTo>
                    <a:lnTo>
                      <a:pt x="25065" y="40223"/>
                    </a:lnTo>
                    <a:lnTo>
                      <a:pt x="25065" y="40223"/>
                    </a:lnTo>
                    <a:cubicBezTo>
                      <a:pt x="25065" y="40224"/>
                      <a:pt x="25665" y="40451"/>
                      <a:pt x="26478" y="40451"/>
                    </a:cubicBezTo>
                    <a:cubicBezTo>
                      <a:pt x="26792" y="40451"/>
                      <a:pt x="27137" y="40417"/>
                      <a:pt x="27492" y="40323"/>
                    </a:cubicBezTo>
                    <a:cubicBezTo>
                      <a:pt x="27492" y="40323"/>
                      <a:pt x="23732" y="40124"/>
                      <a:pt x="20430" y="39090"/>
                    </a:cubicBezTo>
                    <a:cubicBezTo>
                      <a:pt x="20432" y="39088"/>
                      <a:pt x="20434" y="39087"/>
                      <a:pt x="20436" y="39085"/>
                    </a:cubicBezTo>
                    <a:lnTo>
                      <a:pt x="20436" y="39085"/>
                    </a:lnTo>
                    <a:cubicBezTo>
                      <a:pt x="20201" y="39008"/>
                      <a:pt x="19948" y="38948"/>
                      <a:pt x="19714" y="38851"/>
                    </a:cubicBezTo>
                    <a:cubicBezTo>
                      <a:pt x="20072" y="38234"/>
                      <a:pt x="20291" y="37657"/>
                      <a:pt x="20291" y="37657"/>
                    </a:cubicBezTo>
                    <a:lnTo>
                      <a:pt x="20448" y="39076"/>
                    </a:lnTo>
                    <a:lnTo>
                      <a:pt x="20448" y="39076"/>
                    </a:lnTo>
                    <a:cubicBezTo>
                      <a:pt x="21077" y="38609"/>
                      <a:pt x="21624" y="37438"/>
                      <a:pt x="21624" y="37438"/>
                    </a:cubicBezTo>
                    <a:lnTo>
                      <a:pt x="21922" y="38692"/>
                    </a:lnTo>
                    <a:cubicBezTo>
                      <a:pt x="22439" y="38393"/>
                      <a:pt x="22519" y="36881"/>
                      <a:pt x="22519" y="36881"/>
                    </a:cubicBezTo>
                    <a:lnTo>
                      <a:pt x="23792" y="37956"/>
                    </a:lnTo>
                    <a:cubicBezTo>
                      <a:pt x="24130" y="37558"/>
                      <a:pt x="23732" y="36464"/>
                      <a:pt x="23732" y="36464"/>
                    </a:cubicBezTo>
                    <a:lnTo>
                      <a:pt x="23732" y="36464"/>
                    </a:lnTo>
                    <a:cubicBezTo>
                      <a:pt x="24220" y="36573"/>
                      <a:pt x="24734" y="36608"/>
                      <a:pt x="25190" y="36608"/>
                    </a:cubicBezTo>
                    <a:cubicBezTo>
                      <a:pt x="25981" y="36608"/>
                      <a:pt x="26597" y="36504"/>
                      <a:pt x="26597" y="36504"/>
                    </a:cubicBezTo>
                    <a:lnTo>
                      <a:pt x="25383" y="35867"/>
                    </a:lnTo>
                    <a:lnTo>
                      <a:pt x="25383" y="35867"/>
                    </a:lnTo>
                    <a:cubicBezTo>
                      <a:pt x="25462" y="35872"/>
                      <a:pt x="25540" y="35875"/>
                      <a:pt x="25617" y="35875"/>
                    </a:cubicBezTo>
                    <a:cubicBezTo>
                      <a:pt x="26663" y="35875"/>
                      <a:pt x="27611" y="35409"/>
                      <a:pt x="27611" y="35409"/>
                    </a:cubicBezTo>
                    <a:lnTo>
                      <a:pt x="27611" y="35409"/>
                    </a:lnTo>
                    <a:cubicBezTo>
                      <a:pt x="27526" y="35417"/>
                      <a:pt x="27427" y="35421"/>
                      <a:pt x="27316" y="35421"/>
                    </a:cubicBezTo>
                    <a:cubicBezTo>
                      <a:pt x="25108" y="35421"/>
                      <a:pt x="18123" y="33972"/>
                      <a:pt x="15755" y="33480"/>
                    </a:cubicBezTo>
                    <a:cubicBezTo>
                      <a:pt x="15716" y="33181"/>
                      <a:pt x="15636" y="32903"/>
                      <a:pt x="15576" y="32624"/>
                    </a:cubicBezTo>
                    <a:lnTo>
                      <a:pt x="15576" y="32624"/>
                    </a:lnTo>
                    <a:cubicBezTo>
                      <a:pt x="16034" y="32823"/>
                      <a:pt x="16571" y="33002"/>
                      <a:pt x="16969" y="33062"/>
                    </a:cubicBezTo>
                    <a:lnTo>
                      <a:pt x="15974" y="31610"/>
                    </a:lnTo>
                    <a:lnTo>
                      <a:pt x="15974" y="31610"/>
                    </a:lnTo>
                    <a:cubicBezTo>
                      <a:pt x="15974" y="31610"/>
                      <a:pt x="17713" y="32609"/>
                      <a:pt x="19068" y="32609"/>
                    </a:cubicBezTo>
                    <a:cubicBezTo>
                      <a:pt x="19118" y="32609"/>
                      <a:pt x="19168" y="32607"/>
                      <a:pt x="19217" y="32605"/>
                    </a:cubicBezTo>
                    <a:lnTo>
                      <a:pt x="17963" y="31192"/>
                    </a:lnTo>
                    <a:lnTo>
                      <a:pt x="17963" y="31192"/>
                    </a:lnTo>
                    <a:cubicBezTo>
                      <a:pt x="17964" y="31192"/>
                      <a:pt x="18650" y="31563"/>
                      <a:pt x="19544" y="31563"/>
                    </a:cubicBezTo>
                    <a:cubicBezTo>
                      <a:pt x="19726" y="31563"/>
                      <a:pt x="19917" y="31547"/>
                      <a:pt x="20112" y="31510"/>
                    </a:cubicBezTo>
                    <a:cubicBezTo>
                      <a:pt x="20112" y="31510"/>
                      <a:pt x="17904" y="31331"/>
                      <a:pt x="14621" y="27850"/>
                    </a:cubicBezTo>
                    <a:cubicBezTo>
                      <a:pt x="14442" y="27413"/>
                      <a:pt x="13885" y="26060"/>
                      <a:pt x="13269" y="24548"/>
                    </a:cubicBezTo>
                    <a:lnTo>
                      <a:pt x="13269" y="24548"/>
                    </a:lnTo>
                    <a:cubicBezTo>
                      <a:pt x="13587" y="24966"/>
                      <a:pt x="13945" y="25344"/>
                      <a:pt x="14243" y="25403"/>
                    </a:cubicBezTo>
                    <a:lnTo>
                      <a:pt x="14442" y="23713"/>
                    </a:lnTo>
                    <a:cubicBezTo>
                      <a:pt x="14442" y="23713"/>
                      <a:pt x="15773" y="24756"/>
                      <a:pt x="16554" y="24756"/>
                    </a:cubicBezTo>
                    <a:cubicBezTo>
                      <a:pt x="16594" y="24756"/>
                      <a:pt x="16633" y="24753"/>
                      <a:pt x="16670" y="24747"/>
                    </a:cubicBezTo>
                    <a:lnTo>
                      <a:pt x="15775" y="23553"/>
                    </a:lnTo>
                    <a:lnTo>
                      <a:pt x="15775" y="23553"/>
                    </a:lnTo>
                    <a:cubicBezTo>
                      <a:pt x="15775" y="23553"/>
                      <a:pt x="17451" y="24151"/>
                      <a:pt x="18396" y="24151"/>
                    </a:cubicBezTo>
                    <a:cubicBezTo>
                      <a:pt x="18411" y="24151"/>
                      <a:pt x="18426" y="24150"/>
                      <a:pt x="18441" y="24150"/>
                    </a:cubicBezTo>
                    <a:lnTo>
                      <a:pt x="17227" y="22837"/>
                    </a:lnTo>
                    <a:lnTo>
                      <a:pt x="17227" y="22837"/>
                    </a:lnTo>
                    <a:cubicBezTo>
                      <a:pt x="17228" y="22837"/>
                      <a:pt x="18976" y="23543"/>
                      <a:pt x="20442" y="23543"/>
                    </a:cubicBezTo>
                    <a:cubicBezTo>
                      <a:pt x="20608" y="23543"/>
                      <a:pt x="20771" y="23534"/>
                      <a:pt x="20927" y="23514"/>
                    </a:cubicBezTo>
                    <a:lnTo>
                      <a:pt x="19435" y="22240"/>
                    </a:lnTo>
                    <a:lnTo>
                      <a:pt x="19435" y="22240"/>
                    </a:lnTo>
                    <a:cubicBezTo>
                      <a:pt x="19436" y="22241"/>
                      <a:pt x="20046" y="22468"/>
                      <a:pt x="20864" y="22468"/>
                    </a:cubicBezTo>
                    <a:cubicBezTo>
                      <a:pt x="21180" y="22468"/>
                      <a:pt x="21527" y="22434"/>
                      <a:pt x="21882" y="22340"/>
                    </a:cubicBezTo>
                    <a:cubicBezTo>
                      <a:pt x="21882" y="22340"/>
                      <a:pt x="13866" y="21922"/>
                      <a:pt x="10981" y="19137"/>
                    </a:cubicBezTo>
                    <a:cubicBezTo>
                      <a:pt x="10862" y="18879"/>
                      <a:pt x="10782" y="18680"/>
                      <a:pt x="10703" y="18540"/>
                    </a:cubicBezTo>
                    <a:cubicBezTo>
                      <a:pt x="10583" y="18282"/>
                      <a:pt x="10484" y="18043"/>
                      <a:pt x="10384" y="17784"/>
                    </a:cubicBezTo>
                    <a:lnTo>
                      <a:pt x="10384" y="17784"/>
                    </a:lnTo>
                    <a:cubicBezTo>
                      <a:pt x="10663" y="18003"/>
                      <a:pt x="10961" y="18182"/>
                      <a:pt x="11260" y="18262"/>
                    </a:cubicBezTo>
                    <a:lnTo>
                      <a:pt x="10683" y="17088"/>
                    </a:lnTo>
                    <a:lnTo>
                      <a:pt x="10683" y="17088"/>
                    </a:lnTo>
                    <a:lnTo>
                      <a:pt x="11657" y="18083"/>
                    </a:lnTo>
                    <a:cubicBezTo>
                      <a:pt x="11657" y="18083"/>
                      <a:pt x="11399" y="16690"/>
                      <a:pt x="11339" y="16352"/>
                    </a:cubicBezTo>
                    <a:lnTo>
                      <a:pt x="11339" y="16352"/>
                    </a:lnTo>
                    <a:cubicBezTo>
                      <a:pt x="11339" y="16353"/>
                      <a:pt x="11976" y="18043"/>
                      <a:pt x="12453" y="18162"/>
                    </a:cubicBezTo>
                    <a:lnTo>
                      <a:pt x="12612" y="16710"/>
                    </a:lnTo>
                    <a:cubicBezTo>
                      <a:pt x="12612" y="16710"/>
                      <a:pt x="13553" y="17766"/>
                      <a:pt x="14076" y="17766"/>
                    </a:cubicBezTo>
                    <a:cubicBezTo>
                      <a:pt x="14086" y="17766"/>
                      <a:pt x="14095" y="17765"/>
                      <a:pt x="14104" y="17765"/>
                    </a:cubicBezTo>
                    <a:lnTo>
                      <a:pt x="13547" y="16670"/>
                    </a:lnTo>
                    <a:lnTo>
                      <a:pt x="13547" y="16670"/>
                    </a:lnTo>
                    <a:cubicBezTo>
                      <a:pt x="13547" y="16671"/>
                      <a:pt x="14681" y="17307"/>
                      <a:pt x="15338" y="17367"/>
                    </a:cubicBezTo>
                    <a:lnTo>
                      <a:pt x="14542" y="16153"/>
                    </a:lnTo>
                    <a:lnTo>
                      <a:pt x="14542" y="16153"/>
                    </a:lnTo>
                    <a:cubicBezTo>
                      <a:pt x="14542" y="16153"/>
                      <a:pt x="15910" y="16970"/>
                      <a:pt x="16956" y="16970"/>
                    </a:cubicBezTo>
                    <a:cubicBezTo>
                      <a:pt x="16980" y="16970"/>
                      <a:pt x="17004" y="16970"/>
                      <a:pt x="17028" y="16969"/>
                    </a:cubicBezTo>
                    <a:lnTo>
                      <a:pt x="16054" y="15795"/>
                    </a:lnTo>
                    <a:lnTo>
                      <a:pt x="16054" y="15795"/>
                    </a:lnTo>
                    <a:cubicBezTo>
                      <a:pt x="16054" y="15795"/>
                      <a:pt x="16577" y="16104"/>
                      <a:pt x="17249" y="16104"/>
                    </a:cubicBezTo>
                    <a:cubicBezTo>
                      <a:pt x="17395" y="16104"/>
                      <a:pt x="17548" y="16089"/>
                      <a:pt x="17705" y="16054"/>
                    </a:cubicBezTo>
                    <a:cubicBezTo>
                      <a:pt x="17705" y="16054"/>
                      <a:pt x="14641" y="14084"/>
                      <a:pt x="12732" y="11638"/>
                    </a:cubicBezTo>
                    <a:lnTo>
                      <a:pt x="12175" y="10345"/>
                    </a:lnTo>
                    <a:lnTo>
                      <a:pt x="12175" y="10345"/>
                    </a:lnTo>
                    <a:cubicBezTo>
                      <a:pt x="12175" y="10345"/>
                      <a:pt x="13866" y="11876"/>
                      <a:pt x="15178" y="11936"/>
                    </a:cubicBezTo>
                    <a:lnTo>
                      <a:pt x="14144" y="10086"/>
                    </a:lnTo>
                    <a:lnTo>
                      <a:pt x="14144" y="10086"/>
                    </a:lnTo>
                    <a:cubicBezTo>
                      <a:pt x="14144" y="10086"/>
                      <a:pt x="14913" y="10735"/>
                      <a:pt x="15928" y="10735"/>
                    </a:cubicBezTo>
                    <a:cubicBezTo>
                      <a:pt x="16008" y="10735"/>
                      <a:pt x="16090" y="10731"/>
                      <a:pt x="16173" y="10723"/>
                    </a:cubicBezTo>
                    <a:cubicBezTo>
                      <a:pt x="16173" y="10723"/>
                      <a:pt x="10504" y="4974"/>
                      <a:pt x="98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2"/>
              <p:cNvSpPr/>
              <p:nvPr/>
            </p:nvSpPr>
            <p:spPr>
              <a:xfrm>
                <a:off x="5321825" y="2306450"/>
                <a:ext cx="2000" cy="1025"/>
              </a:xfrm>
              <a:custGeom>
                <a:avLst/>
                <a:gdLst/>
                <a:ahLst/>
                <a:cxnLst/>
                <a:rect l="l" t="t" r="r" b="b"/>
                <a:pathLst>
                  <a:path w="80" h="41" extrusionOk="0">
                    <a:moveTo>
                      <a:pt x="0" y="1"/>
                    </a:moveTo>
                    <a:cubicBezTo>
                      <a:pt x="0" y="15"/>
                      <a:pt x="20" y="19"/>
                      <a:pt x="46" y="27"/>
                    </a:cubicBezTo>
                    <a:lnTo>
                      <a:pt x="46" y="27"/>
                    </a:lnTo>
                    <a:cubicBezTo>
                      <a:pt x="34" y="20"/>
                      <a:pt x="19" y="10"/>
                      <a:pt x="0" y="1"/>
                    </a:cubicBezTo>
                    <a:close/>
                    <a:moveTo>
                      <a:pt x="46" y="27"/>
                    </a:moveTo>
                    <a:cubicBezTo>
                      <a:pt x="59" y="35"/>
                      <a:pt x="70" y="41"/>
                      <a:pt x="80" y="41"/>
                    </a:cubicBezTo>
                    <a:cubicBezTo>
                      <a:pt x="68" y="35"/>
                      <a:pt x="57" y="31"/>
                      <a:pt x="46" y="2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2"/>
              <p:cNvSpPr/>
              <p:nvPr/>
            </p:nvSpPr>
            <p:spPr>
              <a:xfrm>
                <a:off x="5317350" y="2302475"/>
                <a:ext cx="1025" cy="1025"/>
              </a:xfrm>
              <a:custGeom>
                <a:avLst/>
                <a:gdLst/>
                <a:ahLst/>
                <a:cxnLst/>
                <a:rect l="l" t="t" r="r" b="b"/>
                <a:pathLst>
                  <a:path w="41" h="41" extrusionOk="0">
                    <a:moveTo>
                      <a:pt x="0" y="1"/>
                    </a:moveTo>
                    <a:cubicBezTo>
                      <a:pt x="0" y="1"/>
                      <a:pt x="20" y="41"/>
                      <a:pt x="40" y="41"/>
                    </a:cubicBezTo>
                    <a:cubicBezTo>
                      <a:pt x="40" y="41"/>
                      <a:pt x="20" y="1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2"/>
              <p:cNvSpPr/>
              <p:nvPr/>
            </p:nvSpPr>
            <p:spPr>
              <a:xfrm>
                <a:off x="5324300" y="2308950"/>
                <a:ext cx="1525" cy="1025"/>
              </a:xfrm>
              <a:custGeom>
                <a:avLst/>
                <a:gdLst/>
                <a:ahLst/>
                <a:cxnLst/>
                <a:rect l="l" t="t" r="r" b="b"/>
                <a:pathLst>
                  <a:path w="61" h="41" extrusionOk="0">
                    <a:moveTo>
                      <a:pt x="60" y="40"/>
                    </a:moveTo>
                    <a:lnTo>
                      <a:pt x="60" y="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2"/>
              <p:cNvSpPr/>
              <p:nvPr/>
            </p:nvSpPr>
            <p:spPr>
              <a:xfrm>
                <a:off x="5319825" y="2303975"/>
                <a:ext cx="1025" cy="1025"/>
              </a:xfrm>
              <a:custGeom>
                <a:avLst/>
                <a:gdLst/>
                <a:ahLst/>
                <a:cxnLst/>
                <a:rect l="l" t="t" r="r" b="b"/>
                <a:pathLst>
                  <a:path w="41" h="41" extrusionOk="0">
                    <a:moveTo>
                      <a:pt x="1" y="0"/>
                    </a:moveTo>
                    <a:cubicBezTo>
                      <a:pt x="1" y="20"/>
                      <a:pt x="21" y="40"/>
                      <a:pt x="40" y="4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2"/>
              <p:cNvSpPr/>
              <p:nvPr/>
            </p:nvSpPr>
            <p:spPr>
              <a:xfrm>
                <a:off x="5290500" y="2304475"/>
                <a:ext cx="3000" cy="50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00" extrusionOk="0">
                    <a:moveTo>
                      <a:pt x="119" y="0"/>
                    </a:moveTo>
                    <a:lnTo>
                      <a:pt x="119" y="0"/>
                    </a:lnTo>
                    <a:cubicBezTo>
                      <a:pt x="80" y="60"/>
                      <a:pt x="20" y="120"/>
                      <a:pt x="0" y="199"/>
                    </a:cubicBezTo>
                    <a:cubicBezTo>
                      <a:pt x="40" y="120"/>
                      <a:pt x="99" y="80"/>
                      <a:pt x="1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2"/>
              <p:cNvSpPr/>
              <p:nvPr/>
            </p:nvSpPr>
            <p:spPr>
              <a:xfrm>
                <a:off x="5278050" y="2318400"/>
                <a:ext cx="55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59" extrusionOk="0">
                    <a:moveTo>
                      <a:pt x="220" y="0"/>
                    </a:moveTo>
                    <a:cubicBezTo>
                      <a:pt x="140" y="100"/>
                      <a:pt x="80" y="159"/>
                      <a:pt x="1" y="259"/>
                    </a:cubicBezTo>
                    <a:cubicBezTo>
                      <a:pt x="80" y="159"/>
                      <a:pt x="140" y="100"/>
                      <a:pt x="2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2"/>
              <p:cNvSpPr/>
              <p:nvPr/>
            </p:nvSpPr>
            <p:spPr>
              <a:xfrm>
                <a:off x="5284025" y="2311425"/>
                <a:ext cx="5000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40" extrusionOk="0">
                    <a:moveTo>
                      <a:pt x="199" y="1"/>
                    </a:moveTo>
                    <a:lnTo>
                      <a:pt x="199" y="1"/>
                    </a:lnTo>
                    <a:cubicBezTo>
                      <a:pt x="140" y="80"/>
                      <a:pt x="80" y="140"/>
                      <a:pt x="0" y="240"/>
                    </a:cubicBezTo>
                    <a:cubicBezTo>
                      <a:pt x="80" y="180"/>
                      <a:pt x="160" y="80"/>
                      <a:pt x="1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2"/>
              <p:cNvSpPr/>
              <p:nvPr/>
            </p:nvSpPr>
            <p:spPr>
              <a:xfrm>
                <a:off x="5113450" y="3535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2"/>
              <p:cNvSpPr/>
              <p:nvPr/>
            </p:nvSpPr>
            <p:spPr>
              <a:xfrm>
                <a:off x="5109950" y="353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2"/>
              <p:cNvSpPr/>
              <p:nvPr/>
            </p:nvSpPr>
            <p:spPr>
              <a:xfrm>
                <a:off x="5114925" y="3534350"/>
                <a:ext cx="1025" cy="0"/>
              </a:xfrm>
              <a:custGeom>
                <a:avLst/>
                <a:gdLst/>
                <a:ahLst/>
                <a:cxnLst/>
                <a:rect l="l" t="t" r="r" b="b"/>
                <a:pathLst>
                  <a:path w="41" extrusionOk="0">
                    <a:moveTo>
                      <a:pt x="1" y="0"/>
                    </a:moveTo>
                    <a:cubicBezTo>
                      <a:pt x="1" y="0"/>
                      <a:pt x="41" y="0"/>
                      <a:pt x="1" y="0"/>
                    </a:cubicBezTo>
                    <a:cubicBezTo>
                      <a:pt x="4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2"/>
              <p:cNvSpPr/>
              <p:nvPr/>
            </p:nvSpPr>
            <p:spPr>
              <a:xfrm>
                <a:off x="5139800" y="3570650"/>
                <a:ext cx="17425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055" extrusionOk="0">
                    <a:moveTo>
                      <a:pt x="697" y="1054"/>
                    </a:moveTo>
                    <a:lnTo>
                      <a:pt x="697" y="1054"/>
                    </a:lnTo>
                    <a:cubicBezTo>
                      <a:pt x="478" y="696"/>
                      <a:pt x="239" y="358"/>
                      <a:pt x="1" y="0"/>
                    </a:cubicBezTo>
                    <a:cubicBezTo>
                      <a:pt x="239" y="358"/>
                      <a:pt x="478" y="696"/>
                      <a:pt x="697" y="105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2"/>
              <p:cNvSpPr/>
              <p:nvPr/>
            </p:nvSpPr>
            <p:spPr>
              <a:xfrm>
                <a:off x="5105975" y="3537325"/>
                <a:ext cx="102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41" h="21" extrusionOk="0">
                    <a:moveTo>
                      <a:pt x="41" y="0"/>
                    </a:moveTo>
                    <a:lnTo>
                      <a:pt x="41" y="0"/>
                    </a:lnTo>
                    <a:cubicBezTo>
                      <a:pt x="21" y="20"/>
                      <a:pt x="1" y="20"/>
                      <a:pt x="1" y="20"/>
                    </a:cubicBezTo>
                    <a:cubicBezTo>
                      <a:pt x="21" y="20"/>
                      <a:pt x="21" y="20"/>
                      <a:pt x="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2"/>
              <p:cNvSpPr/>
              <p:nvPr/>
            </p:nvSpPr>
            <p:spPr>
              <a:xfrm>
                <a:off x="5066200" y="3551750"/>
                <a:ext cx="102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41" h="21" extrusionOk="0">
                    <a:moveTo>
                      <a:pt x="40" y="0"/>
                    </a:moveTo>
                    <a:cubicBezTo>
                      <a:pt x="20" y="0"/>
                      <a:pt x="20" y="20"/>
                      <a:pt x="0" y="20"/>
                    </a:cubicBezTo>
                    <a:cubicBezTo>
                      <a:pt x="20" y="20"/>
                      <a:pt x="40" y="20"/>
                      <a:pt x="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2"/>
              <p:cNvSpPr/>
              <p:nvPr/>
            </p:nvSpPr>
            <p:spPr>
              <a:xfrm>
                <a:off x="5121900" y="3542800"/>
                <a:ext cx="1742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075" extrusionOk="0">
                    <a:moveTo>
                      <a:pt x="1" y="1"/>
                    </a:moveTo>
                    <a:cubicBezTo>
                      <a:pt x="220" y="379"/>
                      <a:pt x="458" y="717"/>
                      <a:pt x="697" y="1074"/>
                    </a:cubicBezTo>
                    <a:cubicBezTo>
                      <a:pt x="478" y="717"/>
                      <a:pt x="220" y="379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2"/>
              <p:cNvSpPr/>
              <p:nvPr/>
            </p:nvSpPr>
            <p:spPr>
              <a:xfrm>
                <a:off x="5100025" y="3539300"/>
                <a:ext cx="2000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80" h="21" extrusionOk="0">
                    <a:moveTo>
                      <a:pt x="0" y="21"/>
                    </a:moveTo>
                    <a:cubicBezTo>
                      <a:pt x="40" y="21"/>
                      <a:pt x="60" y="1"/>
                      <a:pt x="80" y="1"/>
                    </a:cubicBezTo>
                    <a:cubicBezTo>
                      <a:pt x="60" y="1"/>
                      <a:pt x="40" y="21"/>
                      <a:pt x="0" y="2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2"/>
              <p:cNvSpPr/>
              <p:nvPr/>
            </p:nvSpPr>
            <p:spPr>
              <a:xfrm>
                <a:off x="5081625" y="3545775"/>
                <a:ext cx="2000" cy="1025"/>
              </a:xfrm>
              <a:custGeom>
                <a:avLst/>
                <a:gdLst/>
                <a:ahLst/>
                <a:cxnLst/>
                <a:rect l="l" t="t" r="r" b="b"/>
                <a:pathLst>
                  <a:path w="80" h="41" extrusionOk="0">
                    <a:moveTo>
                      <a:pt x="0" y="40"/>
                    </a:moveTo>
                    <a:cubicBezTo>
                      <a:pt x="20" y="40"/>
                      <a:pt x="40" y="1"/>
                      <a:pt x="80" y="1"/>
                    </a:cubicBezTo>
                    <a:cubicBezTo>
                      <a:pt x="40" y="1"/>
                      <a:pt x="20" y="40"/>
                      <a:pt x="0" y="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2"/>
              <p:cNvSpPr/>
              <p:nvPr/>
            </p:nvSpPr>
            <p:spPr>
              <a:xfrm>
                <a:off x="5095050" y="3540800"/>
                <a:ext cx="2000" cy="1025"/>
              </a:xfrm>
              <a:custGeom>
                <a:avLst/>
                <a:gdLst/>
                <a:ahLst/>
                <a:cxnLst/>
                <a:rect l="l" t="t" r="r" b="b"/>
                <a:pathLst>
                  <a:path w="80" h="41" extrusionOk="0">
                    <a:moveTo>
                      <a:pt x="80" y="1"/>
                    </a:moveTo>
                    <a:cubicBezTo>
                      <a:pt x="63" y="1"/>
                      <a:pt x="47" y="28"/>
                      <a:pt x="19" y="37"/>
                    </a:cubicBezTo>
                    <a:lnTo>
                      <a:pt x="19" y="37"/>
                    </a:lnTo>
                    <a:cubicBezTo>
                      <a:pt x="35" y="33"/>
                      <a:pt x="57" y="23"/>
                      <a:pt x="80" y="1"/>
                    </a:cubicBezTo>
                    <a:close/>
                    <a:moveTo>
                      <a:pt x="19" y="37"/>
                    </a:moveTo>
                    <a:cubicBezTo>
                      <a:pt x="8" y="40"/>
                      <a:pt x="0" y="40"/>
                      <a:pt x="0" y="40"/>
                    </a:cubicBezTo>
                    <a:cubicBezTo>
                      <a:pt x="7" y="40"/>
                      <a:pt x="14" y="39"/>
                      <a:pt x="19" y="3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2"/>
              <p:cNvSpPr/>
              <p:nvPr/>
            </p:nvSpPr>
            <p:spPr>
              <a:xfrm>
                <a:off x="5087575" y="3543300"/>
                <a:ext cx="2025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81" h="20" extrusionOk="0">
                    <a:moveTo>
                      <a:pt x="80" y="0"/>
                    </a:moveTo>
                    <a:cubicBezTo>
                      <a:pt x="60" y="0"/>
                      <a:pt x="41" y="20"/>
                      <a:pt x="1" y="20"/>
                    </a:cubicBezTo>
                    <a:cubicBezTo>
                      <a:pt x="60" y="20"/>
                      <a:pt x="80" y="20"/>
                      <a:pt x="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CF457-B431-262E-626D-964AD63D9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29BB34-A6E2-3BE2-F753-CA619273C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E5FBF-BC11-F604-1415-172D2A1DF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A6381-E4F6-E17D-5F87-8F25803F7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293CB-5769-93E3-8F8C-664D06B8A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5062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4B052-70DA-676A-207F-5957DCFF0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348EE-F3FA-FEA9-D31F-6C139018E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D1860-B0CB-1DC6-27E0-F592356C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FFE93-4CB6-9496-C1F0-2045229AD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197CF-D10C-22EF-B2B4-093786296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82862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94E31-62AA-D4A8-E5E7-2B21CA04D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EE769-BD4B-069A-ACBA-F7F733D70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A1E74-556F-60F4-117D-6B0E986FB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22294-177B-728E-3792-CAB3382E4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79556-7CB9-D9EF-50D8-473438B9A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29829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80E33-9397-0936-16CC-C1D95A5BC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273C1-ACD5-FAC5-B43D-C710EAAD7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9F5510-3AC9-E6BC-3792-898FABE2A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64ACF-79FA-02B2-58A9-3A264CFC5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8FA1C-8D02-8656-6791-A7166243F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2415F-598E-FDB8-9099-455F5AE9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83071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6" r:id="rId2"/>
    <p:sldLayoutId id="2147483665" r:id="rId3"/>
    <p:sldLayoutId id="2147483677" r:id="rId4"/>
    <p:sldLayoutId id="2147483678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5CE3B9-D404-FEB1-7ECD-81A4DF174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1B2B4-F9B6-ED9E-8E66-DC7FA2451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0E181-18A2-AE0C-416D-A0E3CBD5CC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2C34DB-CF8C-6241-8216-2A4740CFBA51}" type="datetimeFigureOut">
              <a:rPr lang="en-US" smtClean="0"/>
              <a:t>1/15/26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3CB52-0CAE-65D0-5104-0DA0F57242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D50A2-6093-8366-E539-B6F7E20857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8457F8-954A-F340-90A4-63E5DC391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06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5B3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8" name="Rectangle 1946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6EC104-237D-FABB-3F4F-D940289B3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2"/>
            <a:ext cx="2057400" cy="27384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8457F8-954A-F340-90A4-63E5DC391FDA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2" descr="Wildfires">
            <a:extLst>
              <a:ext uri="{FF2B5EF4-FFF2-40B4-BE49-F238E27FC236}">
                <a16:creationId xmlns:a16="http://schemas.microsoft.com/office/drawing/2014/main" id="{A731494D-6373-403E-EF3A-1F79660D51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844" r="52202" b="5403"/>
          <a:stretch>
            <a:fillRect/>
          </a:stretch>
        </p:blipFill>
        <p:spPr bwMode="auto">
          <a:xfrm>
            <a:off x="5187444" y="1"/>
            <a:ext cx="395541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3973BA-7C06-A4CD-556B-3849BB084C62}"/>
              </a:ext>
            </a:extLst>
          </p:cNvPr>
          <p:cNvSpPr txBox="1"/>
          <p:nvPr/>
        </p:nvSpPr>
        <p:spPr>
          <a:xfrm>
            <a:off x="231322" y="359935"/>
            <a:ext cx="28221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GB" sz="2000" dirty="0">
                <a:solidFill>
                  <a:schemeClr val="tx1"/>
                </a:solidFill>
                <a:effectLst/>
                <a:latin typeface="Avenir Next LT Pro Light" panose="020B0304020202020204" pitchFamily="34" charset="77"/>
                <a:cs typeface="Noto Sans Zawgyi ExtLt" panose="020B0302040504020204" pitchFamily="34" charset="0"/>
              </a:rPr>
              <a:t>CATCHING FIRE… Before it Catches Us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5328E9-896A-43C0-AC57-48258E3761F8}"/>
              </a:ext>
            </a:extLst>
          </p:cNvPr>
          <p:cNvSpPr txBox="1"/>
          <p:nvPr/>
        </p:nvSpPr>
        <p:spPr>
          <a:xfrm>
            <a:off x="231322" y="1675745"/>
            <a:ext cx="49561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GB" sz="3600" dirty="0">
                <a:solidFill>
                  <a:schemeClr val="tx1"/>
                </a:solidFill>
                <a:effectLst/>
                <a:latin typeface="Avenir Next LT Pro" panose="020B0504020202020204" pitchFamily="34" charset="77"/>
                <a:cs typeface="Noto Sans Zawgyi Light" panose="020B0402040504020204" pitchFamily="34" charset="0"/>
              </a:rPr>
              <a:t>A Wildfire Prediction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03848A-A922-8166-6FF2-ED44044B77EA}"/>
              </a:ext>
            </a:extLst>
          </p:cNvPr>
          <p:cNvSpPr txBox="1"/>
          <p:nvPr/>
        </p:nvSpPr>
        <p:spPr>
          <a:xfrm>
            <a:off x="2977443" y="4579441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venir Next LT Pro Light" panose="020B0304020202020204" pitchFamily="34" charset="77"/>
                <a:cs typeface="Noto Sans Zawgyi ExtLt" panose="020B0302040504020204" pitchFamily="34" charset="0"/>
              </a:rPr>
              <a:t>By Tina Salihu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76F0D0-5910-843F-049C-CAC2C1BA71DE}"/>
              </a:ext>
            </a:extLst>
          </p:cNvPr>
          <p:cNvCxnSpPr/>
          <p:nvPr/>
        </p:nvCxnSpPr>
        <p:spPr>
          <a:xfrm flipH="1">
            <a:off x="391886" y="1420586"/>
            <a:ext cx="47955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562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A6BA9-9B86-C35E-2546-2637CC41D7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977;p66">
            <a:extLst>
              <a:ext uri="{FF2B5EF4-FFF2-40B4-BE49-F238E27FC236}">
                <a16:creationId xmlns:a16="http://schemas.microsoft.com/office/drawing/2014/main" id="{25B41604-4821-0253-E1BF-B94F4940DA75}"/>
              </a:ext>
            </a:extLst>
          </p:cNvPr>
          <p:cNvSpPr txBox="1"/>
          <p:nvPr/>
        </p:nvSpPr>
        <p:spPr>
          <a:xfrm>
            <a:off x="268863" y="3047489"/>
            <a:ext cx="1402821" cy="942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Feature Reduction</a:t>
            </a:r>
            <a:endParaRPr sz="18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" name="Google Shape;1978;p66">
            <a:extLst>
              <a:ext uri="{FF2B5EF4-FFF2-40B4-BE49-F238E27FC236}">
                <a16:creationId xmlns:a16="http://schemas.microsoft.com/office/drawing/2014/main" id="{243FFD9A-8272-C3F7-64D8-29BCE86B6151}"/>
              </a:ext>
            </a:extLst>
          </p:cNvPr>
          <p:cNvSpPr txBox="1"/>
          <p:nvPr/>
        </p:nvSpPr>
        <p:spPr>
          <a:xfrm>
            <a:off x="3948023" y="2566039"/>
            <a:ext cx="1715100" cy="462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Pipeline A</a:t>
            </a:r>
            <a:endParaRPr sz="18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9" name="Google Shape;1980;p66">
            <a:extLst>
              <a:ext uri="{FF2B5EF4-FFF2-40B4-BE49-F238E27FC236}">
                <a16:creationId xmlns:a16="http://schemas.microsoft.com/office/drawing/2014/main" id="{D9A3F20F-84DC-57F5-7304-538053C7F28C}"/>
              </a:ext>
            </a:extLst>
          </p:cNvPr>
          <p:cNvSpPr txBox="1"/>
          <p:nvPr/>
        </p:nvSpPr>
        <p:spPr>
          <a:xfrm>
            <a:off x="3948023" y="3935509"/>
            <a:ext cx="17151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Pipeline B</a:t>
            </a:r>
            <a:endParaRPr sz="18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cxnSp>
        <p:nvCxnSpPr>
          <p:cNvPr id="11" name="Google Shape;1984;p66">
            <a:extLst>
              <a:ext uri="{FF2B5EF4-FFF2-40B4-BE49-F238E27FC236}">
                <a16:creationId xmlns:a16="http://schemas.microsoft.com/office/drawing/2014/main" id="{A5BF48A4-E488-45C4-1519-154C9AF5D519}"/>
              </a:ext>
            </a:extLst>
          </p:cNvPr>
          <p:cNvCxnSpPr>
            <a:cxnSpLocks/>
          </p:cNvCxnSpPr>
          <p:nvPr/>
        </p:nvCxnSpPr>
        <p:spPr>
          <a:xfrm>
            <a:off x="5454923" y="2819182"/>
            <a:ext cx="79239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1986;p66">
            <a:extLst>
              <a:ext uri="{FF2B5EF4-FFF2-40B4-BE49-F238E27FC236}">
                <a16:creationId xmlns:a16="http://schemas.microsoft.com/office/drawing/2014/main" id="{7974A67C-209D-F3A7-4B6E-DB61884AED6F}"/>
              </a:ext>
            </a:extLst>
          </p:cNvPr>
          <p:cNvCxnSpPr>
            <a:cxnSpLocks/>
          </p:cNvCxnSpPr>
          <p:nvPr/>
        </p:nvCxnSpPr>
        <p:spPr>
          <a:xfrm>
            <a:off x="5454923" y="4185496"/>
            <a:ext cx="79239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1987;p66">
            <a:extLst>
              <a:ext uri="{FF2B5EF4-FFF2-40B4-BE49-F238E27FC236}">
                <a16:creationId xmlns:a16="http://schemas.microsoft.com/office/drawing/2014/main" id="{41857AF2-FE01-108A-2161-A54582A3FB92}"/>
              </a:ext>
            </a:extLst>
          </p:cNvPr>
          <p:cNvCxnSpPr>
            <a:cxnSpLocks/>
            <a:endCxn id="4" idx="6"/>
          </p:cNvCxnSpPr>
          <p:nvPr/>
        </p:nvCxnSpPr>
        <p:spPr>
          <a:xfrm flipH="1">
            <a:off x="3313502" y="2784293"/>
            <a:ext cx="40782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4" name="Google Shape;1989;p66">
            <a:extLst>
              <a:ext uri="{FF2B5EF4-FFF2-40B4-BE49-F238E27FC236}">
                <a16:creationId xmlns:a16="http://schemas.microsoft.com/office/drawing/2014/main" id="{32877882-1708-1979-BC40-2B40B56751CB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3313502" y="4172959"/>
            <a:ext cx="40782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1990;p66">
            <a:extLst>
              <a:ext uri="{FF2B5EF4-FFF2-40B4-BE49-F238E27FC236}">
                <a16:creationId xmlns:a16="http://schemas.microsoft.com/office/drawing/2014/main" id="{E43E3E40-5AA2-03B9-D3D2-191C82A8AE95}"/>
              </a:ext>
            </a:extLst>
          </p:cNvPr>
          <p:cNvCxnSpPr>
            <a:cxnSpLocks/>
            <a:stCxn id="6" idx="3"/>
            <a:endCxn id="4" idx="2"/>
          </p:cNvCxnSpPr>
          <p:nvPr/>
        </p:nvCxnSpPr>
        <p:spPr>
          <a:xfrm flipV="1">
            <a:off x="1671684" y="2784293"/>
            <a:ext cx="873518" cy="73436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1991;p66">
            <a:extLst>
              <a:ext uri="{FF2B5EF4-FFF2-40B4-BE49-F238E27FC236}">
                <a16:creationId xmlns:a16="http://schemas.microsoft.com/office/drawing/2014/main" id="{BEC0B7CA-4B60-9296-A1FB-6E8902F59236}"/>
              </a:ext>
            </a:extLst>
          </p:cNvPr>
          <p:cNvCxnSpPr>
            <a:cxnSpLocks/>
            <a:stCxn id="6" idx="3"/>
            <a:endCxn id="5" idx="2"/>
          </p:cNvCxnSpPr>
          <p:nvPr/>
        </p:nvCxnSpPr>
        <p:spPr>
          <a:xfrm>
            <a:off x="1671684" y="3518662"/>
            <a:ext cx="873518" cy="65429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Google Shape;1100;p43">
            <a:extLst>
              <a:ext uri="{FF2B5EF4-FFF2-40B4-BE49-F238E27FC236}">
                <a16:creationId xmlns:a16="http://schemas.microsoft.com/office/drawing/2014/main" id="{07F1F252-D9DF-4E03-3313-FDB10121CC5D}"/>
              </a:ext>
            </a:extLst>
          </p:cNvPr>
          <p:cNvSpPr txBox="1">
            <a:spLocks/>
          </p:cNvSpPr>
          <p:nvPr/>
        </p:nvSpPr>
        <p:spPr>
          <a:xfrm>
            <a:off x="6238229" y="2545463"/>
            <a:ext cx="2261816" cy="124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 rtl="0">
              <a:buClrTx/>
              <a:buFontTx/>
            </a:pPr>
            <a:r>
              <a:rPr lang="en-GB" sz="1600" dirty="0">
                <a:solidFill>
                  <a:sysClr val="windowText" lastClr="000000"/>
                </a:solidFill>
              </a:rPr>
              <a:t>Investigating Collinearity</a:t>
            </a:r>
          </a:p>
        </p:txBody>
      </p:sp>
      <p:sp>
        <p:nvSpPr>
          <p:cNvPr id="3" name="Google Shape;1099;p43">
            <a:extLst>
              <a:ext uri="{FF2B5EF4-FFF2-40B4-BE49-F238E27FC236}">
                <a16:creationId xmlns:a16="http://schemas.microsoft.com/office/drawing/2014/main" id="{5AFB6C3D-79DA-694C-DB06-00671310BB6B}"/>
              </a:ext>
            </a:extLst>
          </p:cNvPr>
          <p:cNvSpPr txBox="1">
            <a:spLocks/>
          </p:cNvSpPr>
          <p:nvPr/>
        </p:nvSpPr>
        <p:spPr>
          <a:xfrm>
            <a:off x="6380501" y="3788809"/>
            <a:ext cx="2119544" cy="10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1600" dirty="0"/>
              <a:t>Using Principal Component Analysis (PCA)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6A8BB56-3581-D7A8-D7A0-834B736BFC16}"/>
              </a:ext>
            </a:extLst>
          </p:cNvPr>
          <p:cNvSpPr txBox="1"/>
          <p:nvPr/>
        </p:nvSpPr>
        <p:spPr>
          <a:xfrm>
            <a:off x="349958" y="818738"/>
            <a:ext cx="815008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dirty="0"/>
          </a:p>
          <a:p>
            <a:r>
              <a:rPr lang="en-US" sz="1600" dirty="0"/>
              <a:t>The wildfire dataset has 17 columns and </a:t>
            </a:r>
            <a:r>
              <a:rPr lang="en-GB" sz="1600" dirty="0"/>
              <a:t>over 100,000 rows</a:t>
            </a:r>
            <a:r>
              <a:rPr lang="en-US" sz="1600" dirty="0"/>
              <a:t>.</a:t>
            </a:r>
          </a:p>
          <a:p>
            <a:r>
              <a:rPr lang="en-US" sz="1600" dirty="0"/>
              <a:t> </a:t>
            </a:r>
          </a:p>
          <a:p>
            <a:r>
              <a:rPr lang="en-US" sz="1600" dirty="0"/>
              <a:t>Two pipelines were explored to reduce the number of features:</a:t>
            </a:r>
          </a:p>
          <a:p>
            <a:r>
              <a:rPr lang="en-US" sz="1600" dirty="0"/>
              <a:t> 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D4CF3DF-2057-0C36-24A9-4C2E63282087}"/>
              </a:ext>
            </a:extLst>
          </p:cNvPr>
          <p:cNvGrpSpPr/>
          <p:nvPr/>
        </p:nvGrpSpPr>
        <p:grpSpPr>
          <a:xfrm>
            <a:off x="-93518" y="239184"/>
            <a:ext cx="7123904" cy="470518"/>
            <a:chOff x="-93518" y="239184"/>
            <a:chExt cx="7123904" cy="47051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531461A-B060-203A-5991-A496DD1E3FEE}"/>
                </a:ext>
              </a:extLst>
            </p:cNvPr>
            <p:cNvSpPr/>
            <p:nvPr/>
          </p:nvSpPr>
          <p:spPr>
            <a:xfrm>
              <a:off x="-93518" y="239184"/>
              <a:ext cx="7123904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8A65397-1589-B2D9-D795-3648C9B4038D}"/>
                </a:ext>
              </a:extLst>
            </p:cNvPr>
            <p:cNvSpPr txBox="1"/>
            <p:nvPr/>
          </p:nvSpPr>
          <p:spPr>
            <a:xfrm>
              <a:off x="150103" y="248037"/>
              <a:ext cx="55130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THE MODEL – </a:t>
              </a:r>
              <a:r>
                <a:rPr lang="en-US" sz="2400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Feature Reduction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D3B33D9-8837-9F5B-F9AE-7D72B9ED84F8}"/>
              </a:ext>
            </a:extLst>
          </p:cNvPr>
          <p:cNvGrpSpPr/>
          <p:nvPr/>
        </p:nvGrpSpPr>
        <p:grpSpPr>
          <a:xfrm>
            <a:off x="2545202" y="3788809"/>
            <a:ext cx="768300" cy="768300"/>
            <a:chOff x="2545202" y="3788809"/>
            <a:chExt cx="768300" cy="768300"/>
          </a:xfrm>
        </p:grpSpPr>
        <p:sp>
          <p:nvSpPr>
            <p:cNvPr id="5" name="Google Shape;1975;p66">
              <a:extLst>
                <a:ext uri="{FF2B5EF4-FFF2-40B4-BE49-F238E27FC236}">
                  <a16:creationId xmlns:a16="http://schemas.microsoft.com/office/drawing/2014/main" id="{65080EC4-3548-A0FF-9E87-8794A90BF2B5}"/>
                </a:ext>
              </a:extLst>
            </p:cNvPr>
            <p:cNvSpPr/>
            <p:nvPr/>
          </p:nvSpPr>
          <p:spPr>
            <a:xfrm>
              <a:off x="2545202" y="3788809"/>
              <a:ext cx="768300" cy="7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" name="Google Shape;7751;p86">
              <a:extLst>
                <a:ext uri="{FF2B5EF4-FFF2-40B4-BE49-F238E27FC236}">
                  <a16:creationId xmlns:a16="http://schemas.microsoft.com/office/drawing/2014/main" id="{E8B308C2-645B-6611-CAD4-71A073EDB860}"/>
                </a:ext>
              </a:extLst>
            </p:cNvPr>
            <p:cNvGrpSpPr/>
            <p:nvPr/>
          </p:nvGrpSpPr>
          <p:grpSpPr>
            <a:xfrm>
              <a:off x="2762696" y="3989093"/>
              <a:ext cx="357468" cy="356497"/>
              <a:chOff x="-31455100" y="3909350"/>
              <a:chExt cx="294600" cy="293800"/>
            </a:xfrm>
            <a:solidFill>
              <a:schemeClr val="tx1"/>
            </a:solidFill>
          </p:grpSpPr>
          <p:sp>
            <p:nvSpPr>
              <p:cNvPr id="30" name="Google Shape;7752;p86">
                <a:extLst>
                  <a:ext uri="{FF2B5EF4-FFF2-40B4-BE49-F238E27FC236}">
                    <a16:creationId xmlns:a16="http://schemas.microsoft.com/office/drawing/2014/main" id="{4C7F6AA2-36E3-BC6F-C0EC-90130C2E111A}"/>
                  </a:ext>
                </a:extLst>
              </p:cNvPr>
              <p:cNvSpPr/>
              <p:nvPr/>
            </p:nvSpPr>
            <p:spPr>
              <a:xfrm>
                <a:off x="-31455100" y="3909350"/>
                <a:ext cx="294600" cy="293800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11752" extrusionOk="0">
                    <a:moveTo>
                      <a:pt x="5199" y="1"/>
                    </a:moveTo>
                    <a:cubicBezTo>
                      <a:pt x="5042" y="1"/>
                      <a:pt x="4916" y="127"/>
                      <a:pt x="4884" y="284"/>
                    </a:cubicBezTo>
                    <a:lnTo>
                      <a:pt x="4727" y="883"/>
                    </a:lnTo>
                    <a:cubicBezTo>
                      <a:pt x="4191" y="977"/>
                      <a:pt x="3655" y="1229"/>
                      <a:pt x="3151" y="1513"/>
                    </a:cubicBezTo>
                    <a:lnTo>
                      <a:pt x="2647" y="1229"/>
                    </a:lnTo>
                    <a:cubicBezTo>
                      <a:pt x="2599" y="1205"/>
                      <a:pt x="2542" y="1195"/>
                      <a:pt x="2482" y="1195"/>
                    </a:cubicBezTo>
                    <a:cubicBezTo>
                      <a:pt x="2386" y="1195"/>
                      <a:pt x="2284" y="1222"/>
                      <a:pt x="2206" y="1261"/>
                    </a:cubicBezTo>
                    <a:lnTo>
                      <a:pt x="1261" y="2206"/>
                    </a:lnTo>
                    <a:cubicBezTo>
                      <a:pt x="1135" y="2332"/>
                      <a:pt x="1135" y="2490"/>
                      <a:pt x="1230" y="2647"/>
                    </a:cubicBezTo>
                    <a:lnTo>
                      <a:pt x="1513" y="3151"/>
                    </a:lnTo>
                    <a:cubicBezTo>
                      <a:pt x="1198" y="3624"/>
                      <a:pt x="978" y="4191"/>
                      <a:pt x="883" y="4726"/>
                    </a:cubicBezTo>
                    <a:lnTo>
                      <a:pt x="284" y="4884"/>
                    </a:lnTo>
                    <a:cubicBezTo>
                      <a:pt x="127" y="4947"/>
                      <a:pt x="1" y="5041"/>
                      <a:pt x="1" y="5199"/>
                    </a:cubicBezTo>
                    <a:lnTo>
                      <a:pt x="1" y="6585"/>
                    </a:lnTo>
                    <a:cubicBezTo>
                      <a:pt x="1" y="6743"/>
                      <a:pt x="127" y="6869"/>
                      <a:pt x="284" y="6900"/>
                    </a:cubicBezTo>
                    <a:lnTo>
                      <a:pt x="883" y="7058"/>
                    </a:lnTo>
                    <a:cubicBezTo>
                      <a:pt x="946" y="7404"/>
                      <a:pt x="1072" y="7782"/>
                      <a:pt x="1230" y="8129"/>
                    </a:cubicBezTo>
                    <a:cubicBezTo>
                      <a:pt x="1504" y="7854"/>
                      <a:pt x="2843" y="6486"/>
                      <a:pt x="2841" y="6486"/>
                    </a:cubicBezTo>
                    <a:lnTo>
                      <a:pt x="2841" y="6486"/>
                    </a:lnTo>
                    <a:cubicBezTo>
                      <a:pt x="2841" y="6486"/>
                      <a:pt x="2839" y="6488"/>
                      <a:pt x="2836" y="6491"/>
                    </a:cubicBezTo>
                    <a:cubicBezTo>
                      <a:pt x="2836" y="6459"/>
                      <a:pt x="2805" y="6050"/>
                      <a:pt x="2805" y="5955"/>
                    </a:cubicBezTo>
                    <a:cubicBezTo>
                      <a:pt x="2773" y="4222"/>
                      <a:pt x="4191" y="2836"/>
                      <a:pt x="5861" y="2836"/>
                    </a:cubicBezTo>
                    <a:cubicBezTo>
                      <a:pt x="7562" y="2836"/>
                      <a:pt x="8948" y="4222"/>
                      <a:pt x="8948" y="5924"/>
                    </a:cubicBezTo>
                    <a:cubicBezTo>
                      <a:pt x="8948" y="7499"/>
                      <a:pt x="7751" y="8822"/>
                      <a:pt x="6113" y="8948"/>
                    </a:cubicBezTo>
                    <a:cubicBezTo>
                      <a:pt x="6066" y="8948"/>
                      <a:pt x="5963" y="8956"/>
                      <a:pt x="5821" y="8956"/>
                    </a:cubicBezTo>
                    <a:cubicBezTo>
                      <a:pt x="5680" y="8956"/>
                      <a:pt x="5499" y="8948"/>
                      <a:pt x="5294" y="8917"/>
                    </a:cubicBezTo>
                    <a:lnTo>
                      <a:pt x="3655" y="10523"/>
                    </a:lnTo>
                    <a:cubicBezTo>
                      <a:pt x="4034" y="10681"/>
                      <a:pt x="4349" y="10807"/>
                      <a:pt x="4727" y="10870"/>
                    </a:cubicBezTo>
                    <a:lnTo>
                      <a:pt x="4884" y="11468"/>
                    </a:lnTo>
                    <a:cubicBezTo>
                      <a:pt x="4916" y="11626"/>
                      <a:pt x="5042" y="11752"/>
                      <a:pt x="5199" y="11752"/>
                    </a:cubicBezTo>
                    <a:lnTo>
                      <a:pt x="6585" y="11752"/>
                    </a:lnTo>
                    <a:cubicBezTo>
                      <a:pt x="6743" y="11752"/>
                      <a:pt x="6869" y="11626"/>
                      <a:pt x="6901" y="11468"/>
                    </a:cubicBezTo>
                    <a:lnTo>
                      <a:pt x="7058" y="10870"/>
                    </a:lnTo>
                    <a:cubicBezTo>
                      <a:pt x="7594" y="10775"/>
                      <a:pt x="8129" y="10523"/>
                      <a:pt x="8633" y="10240"/>
                    </a:cubicBezTo>
                    <a:lnTo>
                      <a:pt x="9137" y="10523"/>
                    </a:lnTo>
                    <a:cubicBezTo>
                      <a:pt x="9185" y="10547"/>
                      <a:pt x="9243" y="10558"/>
                      <a:pt x="9302" y="10558"/>
                    </a:cubicBezTo>
                    <a:cubicBezTo>
                      <a:pt x="9399" y="10558"/>
                      <a:pt x="9501" y="10531"/>
                      <a:pt x="9578" y="10492"/>
                    </a:cubicBezTo>
                    <a:lnTo>
                      <a:pt x="10524" y="9547"/>
                    </a:lnTo>
                    <a:cubicBezTo>
                      <a:pt x="10650" y="9421"/>
                      <a:pt x="10650" y="9263"/>
                      <a:pt x="10555" y="9106"/>
                    </a:cubicBezTo>
                    <a:lnTo>
                      <a:pt x="10303" y="8601"/>
                    </a:lnTo>
                    <a:cubicBezTo>
                      <a:pt x="10618" y="8129"/>
                      <a:pt x="10807" y="7562"/>
                      <a:pt x="10933" y="7026"/>
                    </a:cubicBezTo>
                    <a:lnTo>
                      <a:pt x="11500" y="6869"/>
                    </a:lnTo>
                    <a:cubicBezTo>
                      <a:pt x="11658" y="6806"/>
                      <a:pt x="11784" y="6711"/>
                      <a:pt x="11784" y="6554"/>
                    </a:cubicBezTo>
                    <a:lnTo>
                      <a:pt x="11784" y="5167"/>
                    </a:lnTo>
                    <a:cubicBezTo>
                      <a:pt x="11752" y="5041"/>
                      <a:pt x="11658" y="4915"/>
                      <a:pt x="11500" y="4884"/>
                    </a:cubicBezTo>
                    <a:lnTo>
                      <a:pt x="10902" y="4726"/>
                    </a:lnTo>
                    <a:cubicBezTo>
                      <a:pt x="10807" y="4191"/>
                      <a:pt x="10555" y="3687"/>
                      <a:pt x="10272" y="3151"/>
                    </a:cubicBezTo>
                    <a:lnTo>
                      <a:pt x="10555" y="2647"/>
                    </a:lnTo>
                    <a:cubicBezTo>
                      <a:pt x="10650" y="2521"/>
                      <a:pt x="10587" y="2332"/>
                      <a:pt x="10524" y="2206"/>
                    </a:cubicBezTo>
                    <a:lnTo>
                      <a:pt x="9578" y="1261"/>
                    </a:lnTo>
                    <a:cubicBezTo>
                      <a:pt x="9509" y="1209"/>
                      <a:pt x="9430" y="1185"/>
                      <a:pt x="9347" y="1185"/>
                    </a:cubicBezTo>
                    <a:cubicBezTo>
                      <a:pt x="9279" y="1185"/>
                      <a:pt x="9208" y="1201"/>
                      <a:pt x="9137" y="1229"/>
                    </a:cubicBezTo>
                    <a:lnTo>
                      <a:pt x="8633" y="1513"/>
                    </a:lnTo>
                    <a:cubicBezTo>
                      <a:pt x="8161" y="1198"/>
                      <a:pt x="7594" y="977"/>
                      <a:pt x="7058" y="883"/>
                    </a:cubicBezTo>
                    <a:lnTo>
                      <a:pt x="6901" y="284"/>
                    </a:lnTo>
                    <a:cubicBezTo>
                      <a:pt x="6869" y="127"/>
                      <a:pt x="6743" y="1"/>
                      <a:pt x="65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7753;p86">
                <a:extLst>
                  <a:ext uri="{FF2B5EF4-FFF2-40B4-BE49-F238E27FC236}">
                    <a16:creationId xmlns:a16="http://schemas.microsoft.com/office/drawing/2014/main" id="{E0CCA7C8-4D68-734A-220A-17147B8FA0AA}"/>
                  </a:ext>
                </a:extLst>
              </p:cNvPr>
              <p:cNvSpPr/>
              <p:nvPr/>
            </p:nvSpPr>
            <p:spPr>
              <a:xfrm>
                <a:off x="-31455100" y="3997350"/>
                <a:ext cx="215050" cy="205025"/>
              </a:xfrm>
              <a:custGeom>
                <a:avLst/>
                <a:gdLst/>
                <a:ahLst/>
                <a:cxnLst/>
                <a:rect l="l" t="t" r="r" b="b"/>
                <a:pathLst>
                  <a:path w="8602" h="8201" extrusionOk="0">
                    <a:moveTo>
                      <a:pt x="5939" y="0"/>
                    </a:moveTo>
                    <a:cubicBezTo>
                      <a:pt x="4729" y="0"/>
                      <a:pt x="3750" y="854"/>
                      <a:pt x="3561" y="1963"/>
                    </a:cubicBezTo>
                    <a:cubicBezTo>
                      <a:pt x="3466" y="2404"/>
                      <a:pt x="3498" y="2813"/>
                      <a:pt x="3624" y="3223"/>
                    </a:cubicBezTo>
                    <a:lnTo>
                      <a:pt x="410" y="6468"/>
                    </a:lnTo>
                    <a:cubicBezTo>
                      <a:pt x="1" y="6846"/>
                      <a:pt x="1" y="7507"/>
                      <a:pt x="410" y="7917"/>
                    </a:cubicBezTo>
                    <a:cubicBezTo>
                      <a:pt x="600" y="8106"/>
                      <a:pt x="852" y="8200"/>
                      <a:pt x="1111" y="8200"/>
                    </a:cubicBezTo>
                    <a:cubicBezTo>
                      <a:pt x="1371" y="8200"/>
                      <a:pt x="1639" y="8106"/>
                      <a:pt x="1860" y="7917"/>
                    </a:cubicBezTo>
                    <a:lnTo>
                      <a:pt x="5136" y="4640"/>
                    </a:lnTo>
                    <a:cubicBezTo>
                      <a:pt x="5388" y="4735"/>
                      <a:pt x="5664" y="4782"/>
                      <a:pt x="5947" y="4782"/>
                    </a:cubicBezTo>
                    <a:cubicBezTo>
                      <a:pt x="6231" y="4782"/>
                      <a:pt x="6522" y="4735"/>
                      <a:pt x="6806" y="4640"/>
                    </a:cubicBezTo>
                    <a:cubicBezTo>
                      <a:pt x="7846" y="4294"/>
                      <a:pt x="8602" y="3065"/>
                      <a:pt x="8224" y="1773"/>
                    </a:cubicBezTo>
                    <a:cubicBezTo>
                      <a:pt x="8192" y="1647"/>
                      <a:pt x="8129" y="1553"/>
                      <a:pt x="8003" y="1521"/>
                    </a:cubicBezTo>
                    <a:cubicBezTo>
                      <a:pt x="7972" y="1514"/>
                      <a:pt x="7942" y="1510"/>
                      <a:pt x="7914" y="1510"/>
                    </a:cubicBezTo>
                    <a:cubicBezTo>
                      <a:pt x="7830" y="1510"/>
                      <a:pt x="7759" y="1545"/>
                      <a:pt x="7688" y="1616"/>
                    </a:cubicBezTo>
                    <a:lnTo>
                      <a:pt x="6901" y="2404"/>
                    </a:lnTo>
                    <a:cubicBezTo>
                      <a:pt x="6759" y="2530"/>
                      <a:pt x="6578" y="2593"/>
                      <a:pt x="6400" y="2593"/>
                    </a:cubicBezTo>
                    <a:cubicBezTo>
                      <a:pt x="6223" y="2593"/>
                      <a:pt x="6050" y="2530"/>
                      <a:pt x="5924" y="2404"/>
                    </a:cubicBezTo>
                    <a:cubicBezTo>
                      <a:pt x="5640" y="2120"/>
                      <a:pt x="5640" y="1679"/>
                      <a:pt x="5924" y="1395"/>
                    </a:cubicBezTo>
                    <a:lnTo>
                      <a:pt x="6711" y="608"/>
                    </a:lnTo>
                    <a:cubicBezTo>
                      <a:pt x="6774" y="545"/>
                      <a:pt x="6806" y="419"/>
                      <a:pt x="6774" y="293"/>
                    </a:cubicBezTo>
                    <a:cubicBezTo>
                      <a:pt x="6743" y="198"/>
                      <a:pt x="6648" y="104"/>
                      <a:pt x="6554" y="72"/>
                    </a:cubicBezTo>
                    <a:cubicBezTo>
                      <a:pt x="6344" y="23"/>
                      <a:pt x="6139" y="0"/>
                      <a:pt x="59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303B533-9610-B0A7-F7AF-5DEEDA77F771}"/>
              </a:ext>
            </a:extLst>
          </p:cNvPr>
          <p:cNvGrpSpPr/>
          <p:nvPr/>
        </p:nvGrpSpPr>
        <p:grpSpPr>
          <a:xfrm>
            <a:off x="2545202" y="2400143"/>
            <a:ext cx="768300" cy="768300"/>
            <a:chOff x="2545202" y="2400143"/>
            <a:chExt cx="768300" cy="768300"/>
          </a:xfrm>
        </p:grpSpPr>
        <p:sp>
          <p:nvSpPr>
            <p:cNvPr id="4" name="Google Shape;1973;p66">
              <a:extLst>
                <a:ext uri="{FF2B5EF4-FFF2-40B4-BE49-F238E27FC236}">
                  <a16:creationId xmlns:a16="http://schemas.microsoft.com/office/drawing/2014/main" id="{9F0DC1AC-1F6C-C736-84EA-875AFF314064}"/>
                </a:ext>
              </a:extLst>
            </p:cNvPr>
            <p:cNvSpPr/>
            <p:nvPr/>
          </p:nvSpPr>
          <p:spPr>
            <a:xfrm>
              <a:off x="2545202" y="2400143"/>
              <a:ext cx="768300" cy="7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7842;p86">
              <a:extLst>
                <a:ext uri="{FF2B5EF4-FFF2-40B4-BE49-F238E27FC236}">
                  <a16:creationId xmlns:a16="http://schemas.microsoft.com/office/drawing/2014/main" id="{C890F0D6-B82B-89AC-5FAA-9017D41BEDF6}"/>
                </a:ext>
              </a:extLst>
            </p:cNvPr>
            <p:cNvGrpSpPr/>
            <p:nvPr/>
          </p:nvGrpSpPr>
          <p:grpSpPr>
            <a:xfrm>
              <a:off x="2738396" y="2585371"/>
              <a:ext cx="372756" cy="354343"/>
              <a:chOff x="-32576675" y="3944600"/>
              <a:chExt cx="307200" cy="292025"/>
            </a:xfrm>
            <a:solidFill>
              <a:schemeClr val="bg1">
                <a:lumMod val="10000"/>
              </a:schemeClr>
            </a:solidFill>
          </p:grpSpPr>
          <p:sp>
            <p:nvSpPr>
              <p:cNvPr id="33" name="Google Shape;7843;p86">
                <a:extLst>
                  <a:ext uri="{FF2B5EF4-FFF2-40B4-BE49-F238E27FC236}">
                    <a16:creationId xmlns:a16="http://schemas.microsoft.com/office/drawing/2014/main" id="{8AE9E543-50BB-F93E-A746-A83A416D4E64}"/>
                  </a:ext>
                </a:extLst>
              </p:cNvPr>
              <p:cNvSpPr/>
              <p:nvPr/>
            </p:nvSpPr>
            <p:spPr>
              <a:xfrm>
                <a:off x="-32482950" y="3944600"/>
                <a:ext cx="213475" cy="214650"/>
              </a:xfrm>
              <a:custGeom>
                <a:avLst/>
                <a:gdLst/>
                <a:ahLst/>
                <a:cxnLst/>
                <a:rect l="l" t="t" r="r" b="b"/>
                <a:pathLst>
                  <a:path w="8539" h="8586" extrusionOk="0">
                    <a:moveTo>
                      <a:pt x="5156" y="1"/>
                    </a:moveTo>
                    <a:cubicBezTo>
                      <a:pt x="4372" y="1"/>
                      <a:pt x="3593" y="308"/>
                      <a:pt x="2994" y="922"/>
                    </a:cubicBezTo>
                    <a:lnTo>
                      <a:pt x="1450" y="2466"/>
                    </a:lnTo>
                    <a:cubicBezTo>
                      <a:pt x="1681" y="2417"/>
                      <a:pt x="1916" y="2392"/>
                      <a:pt x="2152" y="2392"/>
                    </a:cubicBezTo>
                    <a:cubicBezTo>
                      <a:pt x="2529" y="2392"/>
                      <a:pt x="2909" y="2456"/>
                      <a:pt x="3277" y="2592"/>
                    </a:cubicBezTo>
                    <a:lnTo>
                      <a:pt x="3939" y="1899"/>
                    </a:lnTo>
                    <a:cubicBezTo>
                      <a:pt x="4270" y="1568"/>
                      <a:pt x="4703" y="1402"/>
                      <a:pt x="5136" y="1402"/>
                    </a:cubicBezTo>
                    <a:cubicBezTo>
                      <a:pt x="5569" y="1402"/>
                      <a:pt x="6003" y="1568"/>
                      <a:pt x="6333" y="1899"/>
                    </a:cubicBezTo>
                    <a:cubicBezTo>
                      <a:pt x="7027" y="2592"/>
                      <a:pt x="7027" y="3631"/>
                      <a:pt x="6333" y="4325"/>
                    </a:cubicBezTo>
                    <a:lnTo>
                      <a:pt x="3939" y="6719"/>
                    </a:lnTo>
                    <a:cubicBezTo>
                      <a:pt x="3608" y="7050"/>
                      <a:pt x="3175" y="7215"/>
                      <a:pt x="2742" y="7215"/>
                    </a:cubicBezTo>
                    <a:cubicBezTo>
                      <a:pt x="2309" y="7215"/>
                      <a:pt x="1875" y="7050"/>
                      <a:pt x="1545" y="6719"/>
                    </a:cubicBezTo>
                    <a:cubicBezTo>
                      <a:pt x="1261" y="6435"/>
                      <a:pt x="1104" y="6089"/>
                      <a:pt x="1072" y="5742"/>
                    </a:cubicBezTo>
                    <a:lnTo>
                      <a:pt x="1" y="6782"/>
                    </a:lnTo>
                    <a:cubicBezTo>
                      <a:pt x="158" y="7097"/>
                      <a:pt x="348" y="7381"/>
                      <a:pt x="600" y="7664"/>
                    </a:cubicBezTo>
                    <a:cubicBezTo>
                      <a:pt x="1214" y="8278"/>
                      <a:pt x="2002" y="8586"/>
                      <a:pt x="2781" y="8586"/>
                    </a:cubicBezTo>
                    <a:cubicBezTo>
                      <a:pt x="3561" y="8586"/>
                      <a:pt x="4333" y="8278"/>
                      <a:pt x="4916" y="7664"/>
                    </a:cubicBezTo>
                    <a:lnTo>
                      <a:pt x="7342" y="5270"/>
                    </a:lnTo>
                    <a:cubicBezTo>
                      <a:pt x="8539" y="4073"/>
                      <a:pt x="8539" y="2151"/>
                      <a:pt x="7342" y="922"/>
                    </a:cubicBezTo>
                    <a:cubicBezTo>
                      <a:pt x="6727" y="308"/>
                      <a:pt x="5940" y="1"/>
                      <a:pt x="5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7844;p86">
                <a:extLst>
                  <a:ext uri="{FF2B5EF4-FFF2-40B4-BE49-F238E27FC236}">
                    <a16:creationId xmlns:a16="http://schemas.microsoft.com/office/drawing/2014/main" id="{6B104450-075D-62CB-CE78-44AB48E4091F}"/>
                  </a:ext>
                </a:extLst>
              </p:cNvPr>
              <p:cNvSpPr/>
              <p:nvPr/>
            </p:nvSpPr>
            <p:spPr>
              <a:xfrm>
                <a:off x="-32576675" y="4020200"/>
                <a:ext cx="215850" cy="216425"/>
              </a:xfrm>
              <a:custGeom>
                <a:avLst/>
                <a:gdLst/>
                <a:ahLst/>
                <a:cxnLst/>
                <a:rect l="l" t="t" r="r" b="b"/>
                <a:pathLst>
                  <a:path w="8634" h="8657" extrusionOk="0">
                    <a:moveTo>
                      <a:pt x="5865" y="1"/>
                    </a:moveTo>
                    <a:cubicBezTo>
                      <a:pt x="5081" y="1"/>
                      <a:pt x="4301" y="308"/>
                      <a:pt x="3718" y="922"/>
                    </a:cubicBezTo>
                    <a:lnTo>
                      <a:pt x="1230" y="3411"/>
                    </a:lnTo>
                    <a:cubicBezTo>
                      <a:pt x="1" y="4640"/>
                      <a:pt x="1" y="6562"/>
                      <a:pt x="1230" y="7759"/>
                    </a:cubicBezTo>
                    <a:cubicBezTo>
                      <a:pt x="1844" y="8358"/>
                      <a:pt x="2632" y="8657"/>
                      <a:pt x="3415" y="8657"/>
                    </a:cubicBezTo>
                    <a:cubicBezTo>
                      <a:pt x="4199" y="8657"/>
                      <a:pt x="4979" y="8358"/>
                      <a:pt x="5577" y="7759"/>
                    </a:cubicBezTo>
                    <a:lnTo>
                      <a:pt x="7152" y="6184"/>
                    </a:lnTo>
                    <a:lnTo>
                      <a:pt x="7152" y="6184"/>
                    </a:lnTo>
                    <a:cubicBezTo>
                      <a:pt x="6938" y="6218"/>
                      <a:pt x="6719" y="6235"/>
                      <a:pt x="6499" y="6235"/>
                    </a:cubicBezTo>
                    <a:cubicBezTo>
                      <a:pt x="6106" y="6235"/>
                      <a:pt x="5709" y="6179"/>
                      <a:pt x="5325" y="6058"/>
                    </a:cubicBezTo>
                    <a:lnTo>
                      <a:pt x="4569" y="6814"/>
                    </a:lnTo>
                    <a:cubicBezTo>
                      <a:pt x="4238" y="7145"/>
                      <a:pt x="3805" y="7310"/>
                      <a:pt x="3372" y="7310"/>
                    </a:cubicBezTo>
                    <a:cubicBezTo>
                      <a:pt x="2939" y="7310"/>
                      <a:pt x="2505" y="7145"/>
                      <a:pt x="2175" y="6814"/>
                    </a:cubicBezTo>
                    <a:cubicBezTo>
                      <a:pt x="1513" y="6121"/>
                      <a:pt x="1513" y="5081"/>
                      <a:pt x="2175" y="4388"/>
                    </a:cubicBezTo>
                    <a:lnTo>
                      <a:pt x="4664" y="1899"/>
                    </a:lnTo>
                    <a:cubicBezTo>
                      <a:pt x="4994" y="1568"/>
                      <a:pt x="5428" y="1403"/>
                      <a:pt x="5861" y="1403"/>
                    </a:cubicBezTo>
                    <a:cubicBezTo>
                      <a:pt x="6294" y="1403"/>
                      <a:pt x="6727" y="1568"/>
                      <a:pt x="7058" y="1899"/>
                    </a:cubicBezTo>
                    <a:cubicBezTo>
                      <a:pt x="7342" y="2183"/>
                      <a:pt x="7499" y="2561"/>
                      <a:pt x="7531" y="2907"/>
                    </a:cubicBezTo>
                    <a:lnTo>
                      <a:pt x="8287" y="2151"/>
                    </a:lnTo>
                    <a:lnTo>
                      <a:pt x="8633" y="1805"/>
                    </a:lnTo>
                    <a:cubicBezTo>
                      <a:pt x="8476" y="1490"/>
                      <a:pt x="8287" y="1206"/>
                      <a:pt x="8035" y="922"/>
                    </a:cubicBezTo>
                    <a:cubicBezTo>
                      <a:pt x="7436" y="308"/>
                      <a:pt x="6648" y="1"/>
                      <a:pt x="58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00900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9920C8A-B938-EE90-B244-63830966432F}"/>
              </a:ext>
            </a:extLst>
          </p:cNvPr>
          <p:cNvSpPr/>
          <p:nvPr/>
        </p:nvSpPr>
        <p:spPr>
          <a:xfrm>
            <a:off x="4972949" y="1"/>
            <a:ext cx="4171051" cy="51435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101;p43">
            <a:extLst>
              <a:ext uri="{FF2B5EF4-FFF2-40B4-BE49-F238E27FC236}">
                <a16:creationId xmlns:a16="http://schemas.microsoft.com/office/drawing/2014/main" id="{8F372F35-E63C-3830-0F0B-4EB9E3282E74}"/>
              </a:ext>
            </a:extLst>
          </p:cNvPr>
          <p:cNvSpPr txBox="1">
            <a:spLocks/>
          </p:cNvSpPr>
          <p:nvPr/>
        </p:nvSpPr>
        <p:spPr>
          <a:xfrm>
            <a:off x="654012" y="371061"/>
            <a:ext cx="28560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2000" b="1" dirty="0"/>
              <a:t>Pipeline 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6CCDF0-E34D-56AE-7709-C068EB8F387A}"/>
              </a:ext>
            </a:extLst>
          </p:cNvPr>
          <p:cNvGrpSpPr/>
          <p:nvPr/>
        </p:nvGrpSpPr>
        <p:grpSpPr>
          <a:xfrm>
            <a:off x="347092" y="217611"/>
            <a:ext cx="768300" cy="768300"/>
            <a:chOff x="2545202" y="2400143"/>
            <a:chExt cx="768300" cy="768300"/>
          </a:xfrm>
        </p:grpSpPr>
        <p:sp>
          <p:nvSpPr>
            <p:cNvPr id="3" name="Google Shape;1973;p66">
              <a:extLst>
                <a:ext uri="{FF2B5EF4-FFF2-40B4-BE49-F238E27FC236}">
                  <a16:creationId xmlns:a16="http://schemas.microsoft.com/office/drawing/2014/main" id="{71188125-3E3C-5BFF-A04E-3561E0F180BC}"/>
                </a:ext>
              </a:extLst>
            </p:cNvPr>
            <p:cNvSpPr/>
            <p:nvPr/>
          </p:nvSpPr>
          <p:spPr>
            <a:xfrm>
              <a:off x="2545202" y="2400143"/>
              <a:ext cx="768300" cy="7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" name="Google Shape;7842;p86">
              <a:extLst>
                <a:ext uri="{FF2B5EF4-FFF2-40B4-BE49-F238E27FC236}">
                  <a16:creationId xmlns:a16="http://schemas.microsoft.com/office/drawing/2014/main" id="{9BCF97CF-204F-36AF-B972-C11AF5E017FB}"/>
                </a:ext>
              </a:extLst>
            </p:cNvPr>
            <p:cNvGrpSpPr/>
            <p:nvPr/>
          </p:nvGrpSpPr>
          <p:grpSpPr>
            <a:xfrm>
              <a:off x="2738396" y="2585371"/>
              <a:ext cx="372756" cy="354343"/>
              <a:chOff x="-32576675" y="3944600"/>
              <a:chExt cx="307200" cy="292025"/>
            </a:xfrm>
            <a:solidFill>
              <a:schemeClr val="bg1">
                <a:lumMod val="10000"/>
              </a:schemeClr>
            </a:solidFill>
          </p:grpSpPr>
          <p:sp>
            <p:nvSpPr>
              <p:cNvPr id="6" name="Google Shape;7843;p86">
                <a:extLst>
                  <a:ext uri="{FF2B5EF4-FFF2-40B4-BE49-F238E27FC236}">
                    <a16:creationId xmlns:a16="http://schemas.microsoft.com/office/drawing/2014/main" id="{CAFD2F1A-3E12-635F-8467-CD1F20274739}"/>
                  </a:ext>
                </a:extLst>
              </p:cNvPr>
              <p:cNvSpPr/>
              <p:nvPr/>
            </p:nvSpPr>
            <p:spPr>
              <a:xfrm>
                <a:off x="-32482950" y="3944600"/>
                <a:ext cx="213475" cy="214650"/>
              </a:xfrm>
              <a:custGeom>
                <a:avLst/>
                <a:gdLst/>
                <a:ahLst/>
                <a:cxnLst/>
                <a:rect l="l" t="t" r="r" b="b"/>
                <a:pathLst>
                  <a:path w="8539" h="8586" extrusionOk="0">
                    <a:moveTo>
                      <a:pt x="5156" y="1"/>
                    </a:moveTo>
                    <a:cubicBezTo>
                      <a:pt x="4372" y="1"/>
                      <a:pt x="3593" y="308"/>
                      <a:pt x="2994" y="922"/>
                    </a:cubicBezTo>
                    <a:lnTo>
                      <a:pt x="1450" y="2466"/>
                    </a:lnTo>
                    <a:cubicBezTo>
                      <a:pt x="1681" y="2417"/>
                      <a:pt x="1916" y="2392"/>
                      <a:pt x="2152" y="2392"/>
                    </a:cubicBezTo>
                    <a:cubicBezTo>
                      <a:pt x="2529" y="2392"/>
                      <a:pt x="2909" y="2456"/>
                      <a:pt x="3277" y="2592"/>
                    </a:cubicBezTo>
                    <a:lnTo>
                      <a:pt x="3939" y="1899"/>
                    </a:lnTo>
                    <a:cubicBezTo>
                      <a:pt x="4270" y="1568"/>
                      <a:pt x="4703" y="1402"/>
                      <a:pt x="5136" y="1402"/>
                    </a:cubicBezTo>
                    <a:cubicBezTo>
                      <a:pt x="5569" y="1402"/>
                      <a:pt x="6003" y="1568"/>
                      <a:pt x="6333" y="1899"/>
                    </a:cubicBezTo>
                    <a:cubicBezTo>
                      <a:pt x="7027" y="2592"/>
                      <a:pt x="7027" y="3631"/>
                      <a:pt x="6333" y="4325"/>
                    </a:cubicBezTo>
                    <a:lnTo>
                      <a:pt x="3939" y="6719"/>
                    </a:lnTo>
                    <a:cubicBezTo>
                      <a:pt x="3608" y="7050"/>
                      <a:pt x="3175" y="7215"/>
                      <a:pt x="2742" y="7215"/>
                    </a:cubicBezTo>
                    <a:cubicBezTo>
                      <a:pt x="2309" y="7215"/>
                      <a:pt x="1875" y="7050"/>
                      <a:pt x="1545" y="6719"/>
                    </a:cubicBezTo>
                    <a:cubicBezTo>
                      <a:pt x="1261" y="6435"/>
                      <a:pt x="1104" y="6089"/>
                      <a:pt x="1072" y="5742"/>
                    </a:cubicBezTo>
                    <a:lnTo>
                      <a:pt x="1" y="6782"/>
                    </a:lnTo>
                    <a:cubicBezTo>
                      <a:pt x="158" y="7097"/>
                      <a:pt x="348" y="7381"/>
                      <a:pt x="600" y="7664"/>
                    </a:cubicBezTo>
                    <a:cubicBezTo>
                      <a:pt x="1214" y="8278"/>
                      <a:pt x="2002" y="8586"/>
                      <a:pt x="2781" y="8586"/>
                    </a:cubicBezTo>
                    <a:cubicBezTo>
                      <a:pt x="3561" y="8586"/>
                      <a:pt x="4333" y="8278"/>
                      <a:pt x="4916" y="7664"/>
                    </a:cubicBezTo>
                    <a:lnTo>
                      <a:pt x="7342" y="5270"/>
                    </a:lnTo>
                    <a:cubicBezTo>
                      <a:pt x="8539" y="4073"/>
                      <a:pt x="8539" y="2151"/>
                      <a:pt x="7342" y="922"/>
                    </a:cubicBezTo>
                    <a:cubicBezTo>
                      <a:pt x="6727" y="308"/>
                      <a:pt x="5940" y="1"/>
                      <a:pt x="5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7844;p86">
                <a:extLst>
                  <a:ext uri="{FF2B5EF4-FFF2-40B4-BE49-F238E27FC236}">
                    <a16:creationId xmlns:a16="http://schemas.microsoft.com/office/drawing/2014/main" id="{BC59559D-B68D-4C0E-AF6C-7591AEFC0086}"/>
                  </a:ext>
                </a:extLst>
              </p:cNvPr>
              <p:cNvSpPr/>
              <p:nvPr/>
            </p:nvSpPr>
            <p:spPr>
              <a:xfrm>
                <a:off x="-32576675" y="4020200"/>
                <a:ext cx="215850" cy="216425"/>
              </a:xfrm>
              <a:custGeom>
                <a:avLst/>
                <a:gdLst/>
                <a:ahLst/>
                <a:cxnLst/>
                <a:rect l="l" t="t" r="r" b="b"/>
                <a:pathLst>
                  <a:path w="8634" h="8657" extrusionOk="0">
                    <a:moveTo>
                      <a:pt x="5865" y="1"/>
                    </a:moveTo>
                    <a:cubicBezTo>
                      <a:pt x="5081" y="1"/>
                      <a:pt x="4301" y="308"/>
                      <a:pt x="3718" y="922"/>
                    </a:cubicBezTo>
                    <a:lnTo>
                      <a:pt x="1230" y="3411"/>
                    </a:lnTo>
                    <a:cubicBezTo>
                      <a:pt x="1" y="4640"/>
                      <a:pt x="1" y="6562"/>
                      <a:pt x="1230" y="7759"/>
                    </a:cubicBezTo>
                    <a:cubicBezTo>
                      <a:pt x="1844" y="8358"/>
                      <a:pt x="2632" y="8657"/>
                      <a:pt x="3415" y="8657"/>
                    </a:cubicBezTo>
                    <a:cubicBezTo>
                      <a:pt x="4199" y="8657"/>
                      <a:pt x="4979" y="8358"/>
                      <a:pt x="5577" y="7759"/>
                    </a:cubicBezTo>
                    <a:lnTo>
                      <a:pt x="7152" y="6184"/>
                    </a:lnTo>
                    <a:lnTo>
                      <a:pt x="7152" y="6184"/>
                    </a:lnTo>
                    <a:cubicBezTo>
                      <a:pt x="6938" y="6218"/>
                      <a:pt x="6719" y="6235"/>
                      <a:pt x="6499" y="6235"/>
                    </a:cubicBezTo>
                    <a:cubicBezTo>
                      <a:pt x="6106" y="6235"/>
                      <a:pt x="5709" y="6179"/>
                      <a:pt x="5325" y="6058"/>
                    </a:cubicBezTo>
                    <a:lnTo>
                      <a:pt x="4569" y="6814"/>
                    </a:lnTo>
                    <a:cubicBezTo>
                      <a:pt x="4238" y="7145"/>
                      <a:pt x="3805" y="7310"/>
                      <a:pt x="3372" y="7310"/>
                    </a:cubicBezTo>
                    <a:cubicBezTo>
                      <a:pt x="2939" y="7310"/>
                      <a:pt x="2505" y="7145"/>
                      <a:pt x="2175" y="6814"/>
                    </a:cubicBezTo>
                    <a:cubicBezTo>
                      <a:pt x="1513" y="6121"/>
                      <a:pt x="1513" y="5081"/>
                      <a:pt x="2175" y="4388"/>
                    </a:cubicBezTo>
                    <a:lnTo>
                      <a:pt x="4664" y="1899"/>
                    </a:lnTo>
                    <a:cubicBezTo>
                      <a:pt x="4994" y="1568"/>
                      <a:pt x="5428" y="1403"/>
                      <a:pt x="5861" y="1403"/>
                    </a:cubicBezTo>
                    <a:cubicBezTo>
                      <a:pt x="6294" y="1403"/>
                      <a:pt x="6727" y="1568"/>
                      <a:pt x="7058" y="1899"/>
                    </a:cubicBezTo>
                    <a:cubicBezTo>
                      <a:pt x="7342" y="2183"/>
                      <a:pt x="7499" y="2561"/>
                      <a:pt x="7531" y="2907"/>
                    </a:cubicBezTo>
                    <a:lnTo>
                      <a:pt x="8287" y="2151"/>
                    </a:lnTo>
                    <a:lnTo>
                      <a:pt x="8633" y="1805"/>
                    </a:lnTo>
                    <a:cubicBezTo>
                      <a:pt x="8476" y="1490"/>
                      <a:pt x="8287" y="1206"/>
                      <a:pt x="8035" y="922"/>
                    </a:cubicBezTo>
                    <a:cubicBezTo>
                      <a:pt x="7436" y="308"/>
                      <a:pt x="6648" y="1"/>
                      <a:pt x="58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893E93C-213A-6EAB-A35E-6160F37757FE}"/>
              </a:ext>
            </a:extLst>
          </p:cNvPr>
          <p:cNvSpPr txBox="1"/>
          <p:nvPr/>
        </p:nvSpPr>
        <p:spPr>
          <a:xfrm>
            <a:off x="260060" y="1292811"/>
            <a:ext cx="4405969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/>
              <a:t>Collinearity</a:t>
            </a:r>
            <a:r>
              <a:rPr lang="en-US" sz="1600" dirty="0"/>
              <a:t> occurs when two features are very closely related.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   1. Correlations were calculated between features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   2. Variance-Inflation-Factor (VIF) scores were    </a:t>
            </a:r>
          </a:p>
          <a:p>
            <a:pPr>
              <a:lnSpc>
                <a:spcPct val="150000"/>
              </a:lnSpc>
            </a:pPr>
            <a:r>
              <a:rPr lang="en-US" dirty="0"/>
              <a:t>   calculated for features with high correlations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   3. Columns with high VIFs were dropped from the </a:t>
            </a:r>
          </a:p>
          <a:p>
            <a:pPr>
              <a:lnSpc>
                <a:spcPct val="150000"/>
              </a:lnSpc>
            </a:pPr>
            <a:r>
              <a:rPr lang="en-US" dirty="0"/>
              <a:t>   model.</a:t>
            </a:r>
          </a:p>
          <a:p>
            <a:endParaRPr lang="en-US" dirty="0"/>
          </a:p>
        </p:txBody>
      </p:sp>
      <p:pic>
        <p:nvPicPr>
          <p:cNvPr id="10" name="Picture 9" descr="A graph showing different shades of brown&#10;&#10;AI-generated content may be incorrect.">
            <a:extLst>
              <a:ext uri="{FF2B5EF4-FFF2-40B4-BE49-F238E27FC236}">
                <a16:creationId xmlns:a16="http://schemas.microsoft.com/office/drawing/2014/main" id="{A1089685-F12B-4A6C-AE23-9A7767512F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4395"/>
          <a:stretch>
            <a:fillRect/>
          </a:stretch>
        </p:blipFill>
        <p:spPr>
          <a:xfrm>
            <a:off x="4997987" y="659796"/>
            <a:ext cx="4146014" cy="397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144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C6315-7DC9-259D-4439-A26892E1A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102;p43">
            <a:extLst>
              <a:ext uri="{FF2B5EF4-FFF2-40B4-BE49-F238E27FC236}">
                <a16:creationId xmlns:a16="http://schemas.microsoft.com/office/drawing/2014/main" id="{C7CBD4CC-F88A-4FE7-6A37-F98D6B33F92D}"/>
              </a:ext>
            </a:extLst>
          </p:cNvPr>
          <p:cNvSpPr txBox="1">
            <a:spLocks/>
          </p:cNvSpPr>
          <p:nvPr/>
        </p:nvSpPr>
        <p:spPr>
          <a:xfrm>
            <a:off x="5577196" y="444739"/>
            <a:ext cx="28560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2000" b="1" dirty="0"/>
              <a:t>Pipeline 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DFE4BF-B1C6-A427-F280-55031FD26DCD}"/>
              </a:ext>
            </a:extLst>
          </p:cNvPr>
          <p:cNvSpPr txBox="1"/>
          <p:nvPr/>
        </p:nvSpPr>
        <p:spPr>
          <a:xfrm>
            <a:off x="3794235" y="1360082"/>
            <a:ext cx="501097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Principal Component Analysis </a:t>
            </a:r>
            <a:r>
              <a:rPr lang="en-US" dirty="0"/>
              <a:t>(PCA) reduces the number of columns while keeping the important information.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it Works:</a:t>
            </a:r>
          </a:p>
          <a:p>
            <a:endParaRPr lang="en-US" dirty="0"/>
          </a:p>
          <a:p>
            <a:r>
              <a:rPr lang="en-US" dirty="0"/>
              <a:t>   1. Analyses features to find patterns in the data</a:t>
            </a:r>
          </a:p>
          <a:p>
            <a:endParaRPr lang="en-US" dirty="0"/>
          </a:p>
          <a:p>
            <a:r>
              <a:rPr lang="en-US" dirty="0"/>
              <a:t>   2. Combines these into a smaller set of features</a:t>
            </a:r>
          </a:p>
          <a:p>
            <a:endParaRPr lang="en-US" dirty="0"/>
          </a:p>
          <a:p>
            <a:r>
              <a:rPr lang="en-US" dirty="0"/>
              <a:t>   3. Keeps 95% of the variance in the data.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PCA performed better, so Pipeline B was chosen for the final model.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F7437A9-98A0-202E-3ECF-817AA9F80702}"/>
              </a:ext>
            </a:extLst>
          </p:cNvPr>
          <p:cNvGrpSpPr/>
          <p:nvPr/>
        </p:nvGrpSpPr>
        <p:grpSpPr>
          <a:xfrm>
            <a:off x="7858234" y="243988"/>
            <a:ext cx="768300" cy="768300"/>
            <a:chOff x="2545202" y="3788809"/>
            <a:chExt cx="768300" cy="768300"/>
          </a:xfrm>
        </p:grpSpPr>
        <p:sp>
          <p:nvSpPr>
            <p:cNvPr id="10" name="Google Shape;1975;p66">
              <a:extLst>
                <a:ext uri="{FF2B5EF4-FFF2-40B4-BE49-F238E27FC236}">
                  <a16:creationId xmlns:a16="http://schemas.microsoft.com/office/drawing/2014/main" id="{CC1F9E79-507D-2013-4266-3551FF613513}"/>
                </a:ext>
              </a:extLst>
            </p:cNvPr>
            <p:cNvSpPr/>
            <p:nvPr/>
          </p:nvSpPr>
          <p:spPr>
            <a:xfrm>
              <a:off x="2545202" y="3788809"/>
              <a:ext cx="768300" cy="7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7751;p86">
              <a:extLst>
                <a:ext uri="{FF2B5EF4-FFF2-40B4-BE49-F238E27FC236}">
                  <a16:creationId xmlns:a16="http://schemas.microsoft.com/office/drawing/2014/main" id="{BB28BF1B-3108-A7C3-C4C2-68C32A63C681}"/>
                </a:ext>
              </a:extLst>
            </p:cNvPr>
            <p:cNvGrpSpPr/>
            <p:nvPr/>
          </p:nvGrpSpPr>
          <p:grpSpPr>
            <a:xfrm>
              <a:off x="2762696" y="3989093"/>
              <a:ext cx="357468" cy="356497"/>
              <a:chOff x="-31455100" y="3909350"/>
              <a:chExt cx="294600" cy="293800"/>
            </a:xfrm>
            <a:solidFill>
              <a:schemeClr val="tx1"/>
            </a:solidFill>
          </p:grpSpPr>
          <p:sp>
            <p:nvSpPr>
              <p:cNvPr id="12" name="Google Shape;7752;p86">
                <a:extLst>
                  <a:ext uri="{FF2B5EF4-FFF2-40B4-BE49-F238E27FC236}">
                    <a16:creationId xmlns:a16="http://schemas.microsoft.com/office/drawing/2014/main" id="{ECC24ED9-3D43-A8B6-0E00-B41571C7FF9C}"/>
                  </a:ext>
                </a:extLst>
              </p:cNvPr>
              <p:cNvSpPr/>
              <p:nvPr/>
            </p:nvSpPr>
            <p:spPr>
              <a:xfrm>
                <a:off x="-31455100" y="3909350"/>
                <a:ext cx="294600" cy="293800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11752" extrusionOk="0">
                    <a:moveTo>
                      <a:pt x="5199" y="1"/>
                    </a:moveTo>
                    <a:cubicBezTo>
                      <a:pt x="5042" y="1"/>
                      <a:pt x="4916" y="127"/>
                      <a:pt x="4884" y="284"/>
                    </a:cubicBezTo>
                    <a:lnTo>
                      <a:pt x="4727" y="883"/>
                    </a:lnTo>
                    <a:cubicBezTo>
                      <a:pt x="4191" y="977"/>
                      <a:pt x="3655" y="1229"/>
                      <a:pt x="3151" y="1513"/>
                    </a:cubicBezTo>
                    <a:lnTo>
                      <a:pt x="2647" y="1229"/>
                    </a:lnTo>
                    <a:cubicBezTo>
                      <a:pt x="2599" y="1205"/>
                      <a:pt x="2542" y="1195"/>
                      <a:pt x="2482" y="1195"/>
                    </a:cubicBezTo>
                    <a:cubicBezTo>
                      <a:pt x="2386" y="1195"/>
                      <a:pt x="2284" y="1222"/>
                      <a:pt x="2206" y="1261"/>
                    </a:cubicBezTo>
                    <a:lnTo>
                      <a:pt x="1261" y="2206"/>
                    </a:lnTo>
                    <a:cubicBezTo>
                      <a:pt x="1135" y="2332"/>
                      <a:pt x="1135" y="2490"/>
                      <a:pt x="1230" y="2647"/>
                    </a:cubicBezTo>
                    <a:lnTo>
                      <a:pt x="1513" y="3151"/>
                    </a:lnTo>
                    <a:cubicBezTo>
                      <a:pt x="1198" y="3624"/>
                      <a:pt x="978" y="4191"/>
                      <a:pt x="883" y="4726"/>
                    </a:cubicBezTo>
                    <a:lnTo>
                      <a:pt x="284" y="4884"/>
                    </a:lnTo>
                    <a:cubicBezTo>
                      <a:pt x="127" y="4947"/>
                      <a:pt x="1" y="5041"/>
                      <a:pt x="1" y="5199"/>
                    </a:cubicBezTo>
                    <a:lnTo>
                      <a:pt x="1" y="6585"/>
                    </a:lnTo>
                    <a:cubicBezTo>
                      <a:pt x="1" y="6743"/>
                      <a:pt x="127" y="6869"/>
                      <a:pt x="284" y="6900"/>
                    </a:cubicBezTo>
                    <a:lnTo>
                      <a:pt x="883" y="7058"/>
                    </a:lnTo>
                    <a:cubicBezTo>
                      <a:pt x="946" y="7404"/>
                      <a:pt x="1072" y="7782"/>
                      <a:pt x="1230" y="8129"/>
                    </a:cubicBezTo>
                    <a:cubicBezTo>
                      <a:pt x="1504" y="7854"/>
                      <a:pt x="2843" y="6486"/>
                      <a:pt x="2841" y="6486"/>
                    </a:cubicBezTo>
                    <a:lnTo>
                      <a:pt x="2841" y="6486"/>
                    </a:lnTo>
                    <a:cubicBezTo>
                      <a:pt x="2841" y="6486"/>
                      <a:pt x="2839" y="6488"/>
                      <a:pt x="2836" y="6491"/>
                    </a:cubicBezTo>
                    <a:cubicBezTo>
                      <a:pt x="2836" y="6459"/>
                      <a:pt x="2805" y="6050"/>
                      <a:pt x="2805" y="5955"/>
                    </a:cubicBezTo>
                    <a:cubicBezTo>
                      <a:pt x="2773" y="4222"/>
                      <a:pt x="4191" y="2836"/>
                      <a:pt x="5861" y="2836"/>
                    </a:cubicBezTo>
                    <a:cubicBezTo>
                      <a:pt x="7562" y="2836"/>
                      <a:pt x="8948" y="4222"/>
                      <a:pt x="8948" y="5924"/>
                    </a:cubicBezTo>
                    <a:cubicBezTo>
                      <a:pt x="8948" y="7499"/>
                      <a:pt x="7751" y="8822"/>
                      <a:pt x="6113" y="8948"/>
                    </a:cubicBezTo>
                    <a:cubicBezTo>
                      <a:pt x="6066" y="8948"/>
                      <a:pt x="5963" y="8956"/>
                      <a:pt x="5821" y="8956"/>
                    </a:cubicBezTo>
                    <a:cubicBezTo>
                      <a:pt x="5680" y="8956"/>
                      <a:pt x="5499" y="8948"/>
                      <a:pt x="5294" y="8917"/>
                    </a:cubicBezTo>
                    <a:lnTo>
                      <a:pt x="3655" y="10523"/>
                    </a:lnTo>
                    <a:cubicBezTo>
                      <a:pt x="4034" y="10681"/>
                      <a:pt x="4349" y="10807"/>
                      <a:pt x="4727" y="10870"/>
                    </a:cubicBezTo>
                    <a:lnTo>
                      <a:pt x="4884" y="11468"/>
                    </a:lnTo>
                    <a:cubicBezTo>
                      <a:pt x="4916" y="11626"/>
                      <a:pt x="5042" y="11752"/>
                      <a:pt x="5199" y="11752"/>
                    </a:cubicBezTo>
                    <a:lnTo>
                      <a:pt x="6585" y="11752"/>
                    </a:lnTo>
                    <a:cubicBezTo>
                      <a:pt x="6743" y="11752"/>
                      <a:pt x="6869" y="11626"/>
                      <a:pt x="6901" y="11468"/>
                    </a:cubicBezTo>
                    <a:lnTo>
                      <a:pt x="7058" y="10870"/>
                    </a:lnTo>
                    <a:cubicBezTo>
                      <a:pt x="7594" y="10775"/>
                      <a:pt x="8129" y="10523"/>
                      <a:pt x="8633" y="10240"/>
                    </a:cubicBezTo>
                    <a:lnTo>
                      <a:pt x="9137" y="10523"/>
                    </a:lnTo>
                    <a:cubicBezTo>
                      <a:pt x="9185" y="10547"/>
                      <a:pt x="9243" y="10558"/>
                      <a:pt x="9302" y="10558"/>
                    </a:cubicBezTo>
                    <a:cubicBezTo>
                      <a:pt x="9399" y="10558"/>
                      <a:pt x="9501" y="10531"/>
                      <a:pt x="9578" y="10492"/>
                    </a:cubicBezTo>
                    <a:lnTo>
                      <a:pt x="10524" y="9547"/>
                    </a:lnTo>
                    <a:cubicBezTo>
                      <a:pt x="10650" y="9421"/>
                      <a:pt x="10650" y="9263"/>
                      <a:pt x="10555" y="9106"/>
                    </a:cubicBezTo>
                    <a:lnTo>
                      <a:pt x="10303" y="8601"/>
                    </a:lnTo>
                    <a:cubicBezTo>
                      <a:pt x="10618" y="8129"/>
                      <a:pt x="10807" y="7562"/>
                      <a:pt x="10933" y="7026"/>
                    </a:cubicBezTo>
                    <a:lnTo>
                      <a:pt x="11500" y="6869"/>
                    </a:lnTo>
                    <a:cubicBezTo>
                      <a:pt x="11658" y="6806"/>
                      <a:pt x="11784" y="6711"/>
                      <a:pt x="11784" y="6554"/>
                    </a:cubicBezTo>
                    <a:lnTo>
                      <a:pt x="11784" y="5167"/>
                    </a:lnTo>
                    <a:cubicBezTo>
                      <a:pt x="11752" y="5041"/>
                      <a:pt x="11658" y="4915"/>
                      <a:pt x="11500" y="4884"/>
                    </a:cubicBezTo>
                    <a:lnTo>
                      <a:pt x="10902" y="4726"/>
                    </a:lnTo>
                    <a:cubicBezTo>
                      <a:pt x="10807" y="4191"/>
                      <a:pt x="10555" y="3687"/>
                      <a:pt x="10272" y="3151"/>
                    </a:cubicBezTo>
                    <a:lnTo>
                      <a:pt x="10555" y="2647"/>
                    </a:lnTo>
                    <a:cubicBezTo>
                      <a:pt x="10650" y="2521"/>
                      <a:pt x="10587" y="2332"/>
                      <a:pt x="10524" y="2206"/>
                    </a:cubicBezTo>
                    <a:lnTo>
                      <a:pt x="9578" y="1261"/>
                    </a:lnTo>
                    <a:cubicBezTo>
                      <a:pt x="9509" y="1209"/>
                      <a:pt x="9430" y="1185"/>
                      <a:pt x="9347" y="1185"/>
                    </a:cubicBezTo>
                    <a:cubicBezTo>
                      <a:pt x="9279" y="1185"/>
                      <a:pt x="9208" y="1201"/>
                      <a:pt x="9137" y="1229"/>
                    </a:cubicBezTo>
                    <a:lnTo>
                      <a:pt x="8633" y="1513"/>
                    </a:lnTo>
                    <a:cubicBezTo>
                      <a:pt x="8161" y="1198"/>
                      <a:pt x="7594" y="977"/>
                      <a:pt x="7058" y="883"/>
                    </a:cubicBezTo>
                    <a:lnTo>
                      <a:pt x="6901" y="284"/>
                    </a:lnTo>
                    <a:cubicBezTo>
                      <a:pt x="6869" y="127"/>
                      <a:pt x="6743" y="1"/>
                      <a:pt x="65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7753;p86">
                <a:extLst>
                  <a:ext uri="{FF2B5EF4-FFF2-40B4-BE49-F238E27FC236}">
                    <a16:creationId xmlns:a16="http://schemas.microsoft.com/office/drawing/2014/main" id="{A96C6D2C-6969-663E-172F-6DAF9F6C3AE8}"/>
                  </a:ext>
                </a:extLst>
              </p:cNvPr>
              <p:cNvSpPr/>
              <p:nvPr/>
            </p:nvSpPr>
            <p:spPr>
              <a:xfrm>
                <a:off x="-31455100" y="3997350"/>
                <a:ext cx="215050" cy="205025"/>
              </a:xfrm>
              <a:custGeom>
                <a:avLst/>
                <a:gdLst/>
                <a:ahLst/>
                <a:cxnLst/>
                <a:rect l="l" t="t" r="r" b="b"/>
                <a:pathLst>
                  <a:path w="8602" h="8201" extrusionOk="0">
                    <a:moveTo>
                      <a:pt x="5939" y="0"/>
                    </a:moveTo>
                    <a:cubicBezTo>
                      <a:pt x="4729" y="0"/>
                      <a:pt x="3750" y="854"/>
                      <a:pt x="3561" y="1963"/>
                    </a:cubicBezTo>
                    <a:cubicBezTo>
                      <a:pt x="3466" y="2404"/>
                      <a:pt x="3498" y="2813"/>
                      <a:pt x="3624" y="3223"/>
                    </a:cubicBezTo>
                    <a:lnTo>
                      <a:pt x="410" y="6468"/>
                    </a:lnTo>
                    <a:cubicBezTo>
                      <a:pt x="1" y="6846"/>
                      <a:pt x="1" y="7507"/>
                      <a:pt x="410" y="7917"/>
                    </a:cubicBezTo>
                    <a:cubicBezTo>
                      <a:pt x="600" y="8106"/>
                      <a:pt x="852" y="8200"/>
                      <a:pt x="1111" y="8200"/>
                    </a:cubicBezTo>
                    <a:cubicBezTo>
                      <a:pt x="1371" y="8200"/>
                      <a:pt x="1639" y="8106"/>
                      <a:pt x="1860" y="7917"/>
                    </a:cubicBezTo>
                    <a:lnTo>
                      <a:pt x="5136" y="4640"/>
                    </a:lnTo>
                    <a:cubicBezTo>
                      <a:pt x="5388" y="4735"/>
                      <a:pt x="5664" y="4782"/>
                      <a:pt x="5947" y="4782"/>
                    </a:cubicBezTo>
                    <a:cubicBezTo>
                      <a:pt x="6231" y="4782"/>
                      <a:pt x="6522" y="4735"/>
                      <a:pt x="6806" y="4640"/>
                    </a:cubicBezTo>
                    <a:cubicBezTo>
                      <a:pt x="7846" y="4294"/>
                      <a:pt x="8602" y="3065"/>
                      <a:pt x="8224" y="1773"/>
                    </a:cubicBezTo>
                    <a:cubicBezTo>
                      <a:pt x="8192" y="1647"/>
                      <a:pt x="8129" y="1553"/>
                      <a:pt x="8003" y="1521"/>
                    </a:cubicBezTo>
                    <a:cubicBezTo>
                      <a:pt x="7972" y="1514"/>
                      <a:pt x="7942" y="1510"/>
                      <a:pt x="7914" y="1510"/>
                    </a:cubicBezTo>
                    <a:cubicBezTo>
                      <a:pt x="7830" y="1510"/>
                      <a:pt x="7759" y="1545"/>
                      <a:pt x="7688" y="1616"/>
                    </a:cubicBezTo>
                    <a:lnTo>
                      <a:pt x="6901" y="2404"/>
                    </a:lnTo>
                    <a:cubicBezTo>
                      <a:pt x="6759" y="2530"/>
                      <a:pt x="6578" y="2593"/>
                      <a:pt x="6400" y="2593"/>
                    </a:cubicBezTo>
                    <a:cubicBezTo>
                      <a:pt x="6223" y="2593"/>
                      <a:pt x="6050" y="2530"/>
                      <a:pt x="5924" y="2404"/>
                    </a:cubicBezTo>
                    <a:cubicBezTo>
                      <a:pt x="5640" y="2120"/>
                      <a:pt x="5640" y="1679"/>
                      <a:pt x="5924" y="1395"/>
                    </a:cubicBezTo>
                    <a:lnTo>
                      <a:pt x="6711" y="608"/>
                    </a:lnTo>
                    <a:cubicBezTo>
                      <a:pt x="6774" y="545"/>
                      <a:pt x="6806" y="419"/>
                      <a:pt x="6774" y="293"/>
                    </a:cubicBezTo>
                    <a:cubicBezTo>
                      <a:pt x="6743" y="198"/>
                      <a:pt x="6648" y="104"/>
                      <a:pt x="6554" y="72"/>
                    </a:cubicBezTo>
                    <a:cubicBezTo>
                      <a:pt x="6344" y="23"/>
                      <a:pt x="6139" y="0"/>
                      <a:pt x="59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079495C0-66C1-CE8E-597A-EDD527CE91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885" r="46544" b="-444"/>
          <a:stretch>
            <a:fillRect/>
          </a:stretch>
        </p:blipFill>
        <p:spPr>
          <a:xfrm>
            <a:off x="20" y="-1"/>
            <a:ext cx="3566785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425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CABC29-368A-3E64-8D8C-B3B96DB35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BF898A1-CC2A-4925-D285-3BC4CEFFE960}"/>
              </a:ext>
            </a:extLst>
          </p:cNvPr>
          <p:cNvGrpSpPr/>
          <p:nvPr/>
        </p:nvGrpSpPr>
        <p:grpSpPr>
          <a:xfrm>
            <a:off x="-93518" y="239184"/>
            <a:ext cx="7123904" cy="470518"/>
            <a:chOff x="-93518" y="239184"/>
            <a:chExt cx="7123904" cy="47051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4C328C6-56E3-69F6-5607-7A7CB7AD0151}"/>
                </a:ext>
              </a:extLst>
            </p:cNvPr>
            <p:cNvSpPr/>
            <p:nvPr/>
          </p:nvSpPr>
          <p:spPr>
            <a:xfrm>
              <a:off x="-93518" y="239184"/>
              <a:ext cx="7123904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3990D25-1DD3-8AD4-C946-71F4EEC834DA}"/>
                </a:ext>
              </a:extLst>
            </p:cNvPr>
            <p:cNvSpPr txBox="1"/>
            <p:nvPr/>
          </p:nvSpPr>
          <p:spPr>
            <a:xfrm>
              <a:off x="150103" y="248037"/>
              <a:ext cx="55130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THE MODEL – </a:t>
              </a:r>
              <a:r>
                <a:rPr lang="en-US" sz="2400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Evaluation</a:t>
              </a:r>
            </a:p>
          </p:txBody>
        </p:sp>
      </p:grpSp>
      <p:graphicFrame>
        <p:nvGraphicFramePr>
          <p:cNvPr id="13" name="TextBox 1">
            <a:extLst>
              <a:ext uri="{FF2B5EF4-FFF2-40B4-BE49-F238E27FC236}">
                <a16:creationId xmlns:a16="http://schemas.microsoft.com/office/drawing/2014/main" id="{F36368D0-4F9C-85E4-1C8C-9855A3CF3B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9887911"/>
              </p:ext>
            </p:extLst>
          </p:nvPr>
        </p:nvGraphicFramePr>
        <p:xfrm>
          <a:off x="536027" y="1166648"/>
          <a:ext cx="7851227" cy="3508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12081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4">
          <a:extLst>
            <a:ext uri="{FF2B5EF4-FFF2-40B4-BE49-F238E27FC236}">
              <a16:creationId xmlns:a16="http://schemas.microsoft.com/office/drawing/2014/main" id="{6130D0CF-B276-CBFE-0165-C0775DC4E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53">
            <a:extLst>
              <a:ext uri="{FF2B5EF4-FFF2-40B4-BE49-F238E27FC236}">
                <a16:creationId xmlns:a16="http://schemas.microsoft.com/office/drawing/2014/main" id="{41A9906D-7CF1-2A42-4D70-C8B8CDF83348}"/>
              </a:ext>
            </a:extLst>
          </p:cNvPr>
          <p:cNvSpPr/>
          <p:nvPr/>
        </p:nvSpPr>
        <p:spPr>
          <a:xfrm>
            <a:off x="3930751" y="2011065"/>
            <a:ext cx="1282500" cy="1282500"/>
          </a:xfrm>
          <a:prstGeom prst="pie">
            <a:avLst>
              <a:gd name="adj1" fmla="val 16218832"/>
              <a:gd name="adj2" fmla="val 665918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53">
            <a:extLst>
              <a:ext uri="{FF2B5EF4-FFF2-40B4-BE49-F238E27FC236}">
                <a16:creationId xmlns:a16="http://schemas.microsoft.com/office/drawing/2014/main" id="{F7DB36CE-D893-C8CC-41F1-6C03BB699D52}"/>
              </a:ext>
            </a:extLst>
          </p:cNvPr>
          <p:cNvSpPr/>
          <p:nvPr/>
        </p:nvSpPr>
        <p:spPr>
          <a:xfrm>
            <a:off x="6470099" y="2011065"/>
            <a:ext cx="1282500" cy="1282500"/>
          </a:xfrm>
          <a:prstGeom prst="pie">
            <a:avLst>
              <a:gd name="adj1" fmla="val 16218832"/>
              <a:gd name="adj2" fmla="val 977701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53">
            <a:extLst>
              <a:ext uri="{FF2B5EF4-FFF2-40B4-BE49-F238E27FC236}">
                <a16:creationId xmlns:a16="http://schemas.microsoft.com/office/drawing/2014/main" id="{326A3F40-C0D9-61B6-C55D-D90952C2D86E}"/>
              </a:ext>
            </a:extLst>
          </p:cNvPr>
          <p:cNvSpPr/>
          <p:nvPr/>
        </p:nvSpPr>
        <p:spPr>
          <a:xfrm>
            <a:off x="4038151" y="2118457"/>
            <a:ext cx="1067700" cy="1067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53">
            <a:extLst>
              <a:ext uri="{FF2B5EF4-FFF2-40B4-BE49-F238E27FC236}">
                <a16:creationId xmlns:a16="http://schemas.microsoft.com/office/drawing/2014/main" id="{81FBAD73-98CE-5C62-925D-64AE28363817}"/>
              </a:ext>
            </a:extLst>
          </p:cNvPr>
          <p:cNvSpPr/>
          <p:nvPr/>
        </p:nvSpPr>
        <p:spPr>
          <a:xfrm>
            <a:off x="6577499" y="2118457"/>
            <a:ext cx="1067700" cy="1067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53">
            <a:extLst>
              <a:ext uri="{FF2B5EF4-FFF2-40B4-BE49-F238E27FC236}">
                <a16:creationId xmlns:a16="http://schemas.microsoft.com/office/drawing/2014/main" id="{94581BE7-DED8-D121-4A1A-B6D719DFC9CA}"/>
              </a:ext>
            </a:extLst>
          </p:cNvPr>
          <p:cNvSpPr/>
          <p:nvPr/>
        </p:nvSpPr>
        <p:spPr>
          <a:xfrm>
            <a:off x="1397799" y="2011065"/>
            <a:ext cx="1282500" cy="1282500"/>
          </a:xfrm>
          <a:prstGeom prst="pie">
            <a:avLst>
              <a:gd name="adj1" fmla="val 16218832"/>
              <a:gd name="adj2" fmla="val 1400664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53">
            <a:extLst>
              <a:ext uri="{FF2B5EF4-FFF2-40B4-BE49-F238E27FC236}">
                <a16:creationId xmlns:a16="http://schemas.microsoft.com/office/drawing/2014/main" id="{5C3C01E0-FE46-C5FA-E5D3-D575FF334900}"/>
              </a:ext>
            </a:extLst>
          </p:cNvPr>
          <p:cNvSpPr/>
          <p:nvPr/>
        </p:nvSpPr>
        <p:spPr>
          <a:xfrm>
            <a:off x="1505199" y="2118457"/>
            <a:ext cx="1067700" cy="1067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53">
            <a:extLst>
              <a:ext uri="{FF2B5EF4-FFF2-40B4-BE49-F238E27FC236}">
                <a16:creationId xmlns:a16="http://schemas.microsoft.com/office/drawing/2014/main" id="{CC6B8EB3-8624-0307-F59B-C398DD2B6F01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952449" y="3425776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latin typeface="Epilogue"/>
                <a:ea typeface="Epilogue"/>
                <a:cs typeface="Epilogue"/>
                <a:sym typeface="Epilogue"/>
              </a:rPr>
              <a:t>Recall</a:t>
            </a:r>
            <a:endParaRPr sz="2200" b="1" dirty="0"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1464" name="Google Shape;1464;p53">
            <a:extLst>
              <a:ext uri="{FF2B5EF4-FFF2-40B4-BE49-F238E27FC236}">
                <a16:creationId xmlns:a16="http://schemas.microsoft.com/office/drawing/2014/main" id="{105E0013-3B3F-1B90-5B81-389B6E6DF1A3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485401" y="3425776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latin typeface="Epilogue"/>
                <a:ea typeface="Epilogue"/>
                <a:cs typeface="Epilogue"/>
                <a:sym typeface="Epilogue"/>
              </a:rPr>
              <a:t>Precision</a:t>
            </a:r>
            <a:endParaRPr sz="2200" b="1" dirty="0"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1466" name="Google Shape;1466;p53">
            <a:extLst>
              <a:ext uri="{FF2B5EF4-FFF2-40B4-BE49-F238E27FC236}">
                <a16:creationId xmlns:a16="http://schemas.microsoft.com/office/drawing/2014/main" id="{7E6E4B8C-6C76-B437-6B58-51E43B8003D2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024749" y="3425776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latin typeface="Epilogue"/>
                <a:ea typeface="Epilogue"/>
                <a:cs typeface="Epilogue"/>
                <a:sym typeface="Epilogue"/>
              </a:rPr>
              <a:t>F1</a:t>
            </a:r>
            <a:endParaRPr sz="2200" b="1" dirty="0"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1467" name="Google Shape;1467;p53">
            <a:extLst>
              <a:ext uri="{FF2B5EF4-FFF2-40B4-BE49-F238E27FC236}">
                <a16:creationId xmlns:a16="http://schemas.microsoft.com/office/drawing/2014/main" id="{CCA87C48-83A6-EE3F-555F-B8D055518BE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873151" y="1336768"/>
            <a:ext cx="1397700" cy="5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58%</a:t>
            </a:r>
            <a:endParaRPr dirty="0"/>
          </a:p>
        </p:txBody>
      </p:sp>
      <p:sp>
        <p:nvSpPr>
          <p:cNvPr id="1468" name="Google Shape;1468;p53">
            <a:extLst>
              <a:ext uri="{FF2B5EF4-FFF2-40B4-BE49-F238E27FC236}">
                <a16:creationId xmlns:a16="http://schemas.microsoft.com/office/drawing/2014/main" id="{001CBC0B-4DCC-7E29-2A15-3B6B3C4CB5A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412499" y="1336768"/>
            <a:ext cx="1397700" cy="5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71%</a:t>
            </a:r>
            <a:endParaRPr dirty="0"/>
          </a:p>
        </p:txBody>
      </p:sp>
      <p:sp>
        <p:nvSpPr>
          <p:cNvPr id="1470" name="Google Shape;1470;p53">
            <a:extLst>
              <a:ext uri="{FF2B5EF4-FFF2-40B4-BE49-F238E27FC236}">
                <a16:creationId xmlns:a16="http://schemas.microsoft.com/office/drawing/2014/main" id="{B6323500-E8EC-27FE-A3D5-BB37C62CFA8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340199" y="1336768"/>
            <a:ext cx="1397700" cy="5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94%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653468-52EF-95E7-0AB0-0D5061BE0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08858"/>
            <a:ext cx="7704000" cy="5727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grpSp>
        <p:nvGrpSpPr>
          <p:cNvPr id="2" name="Google Shape;6324;p83">
            <a:extLst>
              <a:ext uri="{FF2B5EF4-FFF2-40B4-BE49-F238E27FC236}">
                <a16:creationId xmlns:a16="http://schemas.microsoft.com/office/drawing/2014/main" id="{DBB739FB-B90A-5DEC-B3F9-C3992B862EE6}"/>
              </a:ext>
            </a:extLst>
          </p:cNvPr>
          <p:cNvGrpSpPr/>
          <p:nvPr/>
        </p:nvGrpSpPr>
        <p:grpSpPr>
          <a:xfrm>
            <a:off x="6922144" y="2482926"/>
            <a:ext cx="352349" cy="338760"/>
            <a:chOff x="3854700" y="249750"/>
            <a:chExt cx="500425" cy="481125"/>
          </a:xfrm>
          <a:solidFill>
            <a:schemeClr val="bg1">
              <a:lumMod val="10000"/>
            </a:schemeClr>
          </a:solidFill>
        </p:grpSpPr>
        <p:sp>
          <p:nvSpPr>
            <p:cNvPr id="4" name="Google Shape;6325;p83">
              <a:extLst>
                <a:ext uri="{FF2B5EF4-FFF2-40B4-BE49-F238E27FC236}">
                  <a16:creationId xmlns:a16="http://schemas.microsoft.com/office/drawing/2014/main" id="{ECA5B119-8FF6-BFBE-EEE9-598B83F32028}"/>
                </a:ext>
              </a:extLst>
            </p:cNvPr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" name="Google Shape;6326;p83">
              <a:extLst>
                <a:ext uri="{FF2B5EF4-FFF2-40B4-BE49-F238E27FC236}">
                  <a16:creationId xmlns:a16="http://schemas.microsoft.com/office/drawing/2014/main" id="{8D5A31E6-E388-8BF8-0FD4-2AA02E0F6D9A}"/>
                </a:ext>
              </a:extLst>
            </p:cNvPr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" name="Google Shape;6327;p83">
              <a:extLst>
                <a:ext uri="{FF2B5EF4-FFF2-40B4-BE49-F238E27FC236}">
                  <a16:creationId xmlns:a16="http://schemas.microsoft.com/office/drawing/2014/main" id="{54997BFF-22BE-8004-D347-361CDF64027F}"/>
                </a:ext>
              </a:extLst>
            </p:cNvPr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" name="Google Shape;6328;p83">
              <a:extLst>
                <a:ext uri="{FF2B5EF4-FFF2-40B4-BE49-F238E27FC236}">
                  <a16:creationId xmlns:a16="http://schemas.microsoft.com/office/drawing/2014/main" id="{3C178E68-113C-4335-C8BA-8B1470945414}"/>
                </a:ext>
              </a:extLst>
            </p:cNvPr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" name="Google Shape;6329;p83">
              <a:extLst>
                <a:ext uri="{FF2B5EF4-FFF2-40B4-BE49-F238E27FC236}">
                  <a16:creationId xmlns:a16="http://schemas.microsoft.com/office/drawing/2014/main" id="{B964CC0C-3EB8-80E6-C219-84F6DF367F11}"/>
                </a:ext>
              </a:extLst>
            </p:cNvPr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6330;p83">
              <a:extLst>
                <a:ext uri="{FF2B5EF4-FFF2-40B4-BE49-F238E27FC236}">
                  <a16:creationId xmlns:a16="http://schemas.microsoft.com/office/drawing/2014/main" id="{7CFBCE4C-EA8F-E50C-A59C-637814D6BE3B}"/>
                </a:ext>
              </a:extLst>
            </p:cNvPr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6331;p83">
              <a:extLst>
                <a:ext uri="{FF2B5EF4-FFF2-40B4-BE49-F238E27FC236}">
                  <a16:creationId xmlns:a16="http://schemas.microsoft.com/office/drawing/2014/main" id="{E7E904C4-6BA1-5FC7-AE33-E677709493F1}"/>
                </a:ext>
              </a:extLst>
            </p:cNvPr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6332;p83">
              <a:extLst>
                <a:ext uri="{FF2B5EF4-FFF2-40B4-BE49-F238E27FC236}">
                  <a16:creationId xmlns:a16="http://schemas.microsoft.com/office/drawing/2014/main" id="{375FA98F-4AFE-39E2-327B-49D490554712}"/>
                </a:ext>
              </a:extLst>
            </p:cNvPr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" name="Google Shape;6543;p83">
            <a:extLst>
              <a:ext uri="{FF2B5EF4-FFF2-40B4-BE49-F238E27FC236}">
                <a16:creationId xmlns:a16="http://schemas.microsoft.com/office/drawing/2014/main" id="{FE85D8E7-AB07-EF43-BABE-80F34BAB77FF}"/>
              </a:ext>
            </a:extLst>
          </p:cNvPr>
          <p:cNvSpPr/>
          <p:nvPr/>
        </p:nvSpPr>
        <p:spPr>
          <a:xfrm>
            <a:off x="1866535" y="2477397"/>
            <a:ext cx="345027" cy="32029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bg1">
              <a:lumMod val="1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3" name="Google Shape;6680;p83">
            <a:extLst>
              <a:ext uri="{FF2B5EF4-FFF2-40B4-BE49-F238E27FC236}">
                <a16:creationId xmlns:a16="http://schemas.microsoft.com/office/drawing/2014/main" id="{A5BE2D95-DC2D-66FB-0FB8-B6FB8CAED911}"/>
              </a:ext>
            </a:extLst>
          </p:cNvPr>
          <p:cNvGrpSpPr/>
          <p:nvPr/>
        </p:nvGrpSpPr>
        <p:grpSpPr>
          <a:xfrm>
            <a:off x="4402373" y="2482680"/>
            <a:ext cx="339253" cy="339253"/>
            <a:chOff x="1492675" y="4992125"/>
            <a:chExt cx="481825" cy="481825"/>
          </a:xfrm>
          <a:solidFill>
            <a:schemeClr val="bg1">
              <a:lumMod val="10000"/>
            </a:schemeClr>
          </a:solidFill>
        </p:grpSpPr>
        <p:sp>
          <p:nvSpPr>
            <p:cNvPr id="14" name="Google Shape;6681;p83">
              <a:extLst>
                <a:ext uri="{FF2B5EF4-FFF2-40B4-BE49-F238E27FC236}">
                  <a16:creationId xmlns:a16="http://schemas.microsoft.com/office/drawing/2014/main" id="{A57F78DF-82BF-83BB-7693-32A829592237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" name="Google Shape;6682;p83">
              <a:extLst>
                <a:ext uri="{FF2B5EF4-FFF2-40B4-BE49-F238E27FC236}">
                  <a16:creationId xmlns:a16="http://schemas.microsoft.com/office/drawing/2014/main" id="{55CC6258-0176-64C7-9DCA-8DF44EC7E6DD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640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049991-6E4F-B3C7-C0C8-2F334334825F}"/>
              </a:ext>
            </a:extLst>
          </p:cNvPr>
          <p:cNvSpPr txBox="1">
            <a:spLocks/>
          </p:cNvSpPr>
          <p:nvPr/>
        </p:nvSpPr>
        <p:spPr>
          <a:xfrm>
            <a:off x="2014660" y="2159204"/>
            <a:ext cx="5114679" cy="82509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-US" sz="4400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1215039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D25F7-A5CA-0B4A-4E5D-411AB88C3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91;p58">
            <a:extLst>
              <a:ext uri="{FF2B5EF4-FFF2-40B4-BE49-F238E27FC236}">
                <a16:creationId xmlns:a16="http://schemas.microsoft.com/office/drawing/2014/main" id="{1DEE61E3-3A5D-CECE-9558-7CBEFCD639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7823" y="245125"/>
            <a:ext cx="444252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Proofing</a:t>
            </a:r>
            <a:endParaRPr dirty="0"/>
          </a:p>
        </p:txBody>
      </p:sp>
      <p:sp>
        <p:nvSpPr>
          <p:cNvPr id="4" name="Google Shape;1593;p58">
            <a:extLst>
              <a:ext uri="{FF2B5EF4-FFF2-40B4-BE49-F238E27FC236}">
                <a16:creationId xmlns:a16="http://schemas.microsoft.com/office/drawing/2014/main" id="{5EFB1A87-80B8-D0E5-9CD0-FC1F1FE93DB7}"/>
              </a:ext>
            </a:extLst>
          </p:cNvPr>
          <p:cNvSpPr txBox="1"/>
          <p:nvPr/>
        </p:nvSpPr>
        <p:spPr>
          <a:xfrm>
            <a:off x="2124509" y="1388005"/>
            <a:ext cx="3431626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Incorporate multiple data sources with more relevant features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" name="Google Shape;1595;p58">
            <a:extLst>
              <a:ext uri="{FF2B5EF4-FFF2-40B4-BE49-F238E27FC236}">
                <a16:creationId xmlns:a16="http://schemas.microsoft.com/office/drawing/2014/main" id="{DFF0D77A-A095-3C49-74D1-F0DF9A5B0FD1}"/>
              </a:ext>
            </a:extLst>
          </p:cNvPr>
          <p:cNvSpPr txBox="1"/>
          <p:nvPr/>
        </p:nvSpPr>
        <p:spPr>
          <a:xfrm>
            <a:off x="2124509" y="3902234"/>
            <a:ext cx="3094854" cy="333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Extend the model to predict fire </a:t>
            </a:r>
            <a:r>
              <a:rPr lang="en" i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spread</a:t>
            </a:r>
            <a:endParaRPr i="1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" name="Google Shape;1597;p58">
            <a:extLst>
              <a:ext uri="{FF2B5EF4-FFF2-40B4-BE49-F238E27FC236}">
                <a16:creationId xmlns:a16="http://schemas.microsoft.com/office/drawing/2014/main" id="{7CD25E8A-630E-E401-47F8-E52A6C1F68B2}"/>
              </a:ext>
            </a:extLst>
          </p:cNvPr>
          <p:cNvSpPr txBox="1"/>
          <p:nvPr/>
        </p:nvSpPr>
        <p:spPr>
          <a:xfrm>
            <a:off x="2124509" y="2695183"/>
            <a:ext cx="3342011" cy="333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Extend the model to predict fire </a:t>
            </a:r>
            <a:r>
              <a:rPr lang="en" i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intensity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3" name="Google Shape;1602;p58">
            <a:extLst>
              <a:ext uri="{FF2B5EF4-FFF2-40B4-BE49-F238E27FC236}">
                <a16:creationId xmlns:a16="http://schemas.microsoft.com/office/drawing/2014/main" id="{724E237E-46BB-1FA8-34AC-5B37A506D11E}"/>
              </a:ext>
            </a:extLst>
          </p:cNvPr>
          <p:cNvCxnSpPr>
            <a:cxnSpLocks/>
            <a:endCxn id="22" idx="6"/>
          </p:cNvCxnSpPr>
          <p:nvPr/>
        </p:nvCxnSpPr>
        <p:spPr>
          <a:xfrm flipH="1">
            <a:off x="1184253" y="4035461"/>
            <a:ext cx="69440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604;p58">
            <a:extLst>
              <a:ext uri="{FF2B5EF4-FFF2-40B4-BE49-F238E27FC236}">
                <a16:creationId xmlns:a16="http://schemas.microsoft.com/office/drawing/2014/main" id="{BAB34DDF-0E0C-22B9-F767-12708A44A26E}"/>
              </a:ext>
            </a:extLst>
          </p:cNvPr>
          <p:cNvCxnSpPr>
            <a:cxnSpLocks/>
            <a:stCxn id="23" idx="6"/>
          </p:cNvCxnSpPr>
          <p:nvPr/>
        </p:nvCxnSpPr>
        <p:spPr>
          <a:xfrm>
            <a:off x="1184253" y="2788259"/>
            <a:ext cx="69440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606;p58">
            <a:extLst>
              <a:ext uri="{FF2B5EF4-FFF2-40B4-BE49-F238E27FC236}">
                <a16:creationId xmlns:a16="http://schemas.microsoft.com/office/drawing/2014/main" id="{3A5FFF9D-857C-B3EA-B1ED-1E0B9B1F57CC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1184253" y="1541057"/>
            <a:ext cx="69440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1614;p58">
            <a:extLst>
              <a:ext uri="{FF2B5EF4-FFF2-40B4-BE49-F238E27FC236}">
                <a16:creationId xmlns:a16="http://schemas.microsoft.com/office/drawing/2014/main" id="{E5F3C564-9BD6-8428-2196-E9A94A4382BC}"/>
              </a:ext>
            </a:extLst>
          </p:cNvPr>
          <p:cNvCxnSpPr>
            <a:cxnSpLocks/>
            <a:stCxn id="24" idx="4"/>
            <a:endCxn id="23" idx="0"/>
          </p:cNvCxnSpPr>
          <p:nvPr/>
        </p:nvCxnSpPr>
        <p:spPr>
          <a:xfrm>
            <a:off x="783603" y="1941707"/>
            <a:ext cx="0" cy="445902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1615;p58">
            <a:extLst>
              <a:ext uri="{FF2B5EF4-FFF2-40B4-BE49-F238E27FC236}">
                <a16:creationId xmlns:a16="http://schemas.microsoft.com/office/drawing/2014/main" id="{0F3DC4DD-BC31-2DDA-2491-C92C36516989}"/>
              </a:ext>
            </a:extLst>
          </p:cNvPr>
          <p:cNvCxnSpPr>
            <a:cxnSpLocks/>
            <a:stCxn id="23" idx="4"/>
            <a:endCxn id="22" idx="0"/>
          </p:cNvCxnSpPr>
          <p:nvPr/>
        </p:nvCxnSpPr>
        <p:spPr>
          <a:xfrm>
            <a:off x="783603" y="3188909"/>
            <a:ext cx="0" cy="445902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1603;p58">
            <a:extLst>
              <a:ext uri="{FF2B5EF4-FFF2-40B4-BE49-F238E27FC236}">
                <a16:creationId xmlns:a16="http://schemas.microsoft.com/office/drawing/2014/main" id="{131E4CDA-D343-8F92-6E36-01CD44C748A6}"/>
              </a:ext>
            </a:extLst>
          </p:cNvPr>
          <p:cNvSpPr/>
          <p:nvPr/>
        </p:nvSpPr>
        <p:spPr>
          <a:xfrm>
            <a:off x="382953" y="3634811"/>
            <a:ext cx="801300" cy="801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605;p58">
            <a:extLst>
              <a:ext uri="{FF2B5EF4-FFF2-40B4-BE49-F238E27FC236}">
                <a16:creationId xmlns:a16="http://schemas.microsoft.com/office/drawing/2014/main" id="{E97BF405-D0CA-CA36-7857-6E1B17205C4E}"/>
              </a:ext>
            </a:extLst>
          </p:cNvPr>
          <p:cNvSpPr/>
          <p:nvPr/>
        </p:nvSpPr>
        <p:spPr>
          <a:xfrm>
            <a:off x="382953" y="2387609"/>
            <a:ext cx="801300" cy="801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07;p58">
            <a:extLst>
              <a:ext uri="{FF2B5EF4-FFF2-40B4-BE49-F238E27FC236}">
                <a16:creationId xmlns:a16="http://schemas.microsoft.com/office/drawing/2014/main" id="{6AFB5366-AAE6-3CED-441F-E30A3BC89354}"/>
              </a:ext>
            </a:extLst>
          </p:cNvPr>
          <p:cNvSpPr/>
          <p:nvPr/>
        </p:nvSpPr>
        <p:spPr>
          <a:xfrm>
            <a:off x="382953" y="1140407"/>
            <a:ext cx="801300" cy="801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FB785035-9F73-89FE-CA56-CB005C8E776C}"/>
              </a:ext>
            </a:extLst>
          </p:cNvPr>
          <p:cNvSpPr txBox="1"/>
          <p:nvPr/>
        </p:nvSpPr>
        <p:spPr>
          <a:xfrm>
            <a:off x="559777" y="1339834"/>
            <a:ext cx="4862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01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6ED548D-AAD5-8D86-8BF7-9E3986210001}"/>
              </a:ext>
            </a:extLst>
          </p:cNvPr>
          <p:cNvSpPr txBox="1"/>
          <p:nvPr/>
        </p:nvSpPr>
        <p:spPr>
          <a:xfrm>
            <a:off x="540461" y="2583723"/>
            <a:ext cx="4862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02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C692D7B-AD09-1379-C2D4-F71A667A6A91}"/>
              </a:ext>
            </a:extLst>
          </p:cNvPr>
          <p:cNvSpPr txBox="1"/>
          <p:nvPr/>
        </p:nvSpPr>
        <p:spPr>
          <a:xfrm>
            <a:off x="544214" y="3835406"/>
            <a:ext cx="4862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03</a:t>
            </a:r>
          </a:p>
        </p:txBody>
      </p:sp>
      <p:pic>
        <p:nvPicPr>
          <p:cNvPr id="18434" name="Picture 2" descr="5 Skills You Need to Future-Proof Your Career in 2024">
            <a:extLst>
              <a:ext uri="{FF2B5EF4-FFF2-40B4-BE49-F238E27FC236}">
                <a16:creationId xmlns:a16="http://schemas.microsoft.com/office/drawing/2014/main" id="{53C325B4-908E-1B42-E1E6-87F40397C8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66" r="26425"/>
          <a:stretch>
            <a:fillRect/>
          </a:stretch>
        </p:blipFill>
        <p:spPr bwMode="auto">
          <a:xfrm>
            <a:off x="5801989" y="-4211"/>
            <a:ext cx="334201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526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6034A-587F-4434-0970-D015E8F33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133FB90-E429-22F1-2690-5143335FEFD3}"/>
              </a:ext>
            </a:extLst>
          </p:cNvPr>
          <p:cNvGrpSpPr/>
          <p:nvPr/>
        </p:nvGrpSpPr>
        <p:grpSpPr>
          <a:xfrm>
            <a:off x="1411110" y="235250"/>
            <a:ext cx="7732889" cy="474452"/>
            <a:chOff x="-93518" y="235250"/>
            <a:chExt cx="7123904" cy="47445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A93B5F6-B235-C3A3-0B25-1F46DF6B78CB}"/>
                </a:ext>
              </a:extLst>
            </p:cNvPr>
            <p:cNvSpPr/>
            <p:nvPr/>
          </p:nvSpPr>
          <p:spPr>
            <a:xfrm>
              <a:off x="-93518" y="239184"/>
              <a:ext cx="7123904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F9FFC9E-7656-49C7-BA4F-EEE65763E2C3}"/>
                </a:ext>
              </a:extLst>
            </p:cNvPr>
            <p:cNvSpPr txBox="1"/>
            <p:nvPr/>
          </p:nvSpPr>
          <p:spPr>
            <a:xfrm>
              <a:off x="4778493" y="235250"/>
              <a:ext cx="21067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CONCLUSION</a:t>
              </a:r>
              <a:endParaRPr lang="en-US" sz="2400" dirty="0">
                <a:solidFill>
                  <a:schemeClr val="bg1"/>
                </a:solidFill>
                <a:latin typeface="Century Gothic" panose="020B0502020202020204" pitchFamily="34" charset="0"/>
                <a:ea typeface="Ayuthaya" pitchFamily="2" charset="-34"/>
                <a:cs typeface="Ayuthaya" pitchFamily="2" charset="-3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FD7D0B4-DBCB-BABA-844C-3F11DD2F7A44}"/>
              </a:ext>
            </a:extLst>
          </p:cNvPr>
          <p:cNvSpPr txBox="1"/>
          <p:nvPr/>
        </p:nvSpPr>
        <p:spPr>
          <a:xfrm>
            <a:off x="4962843" y="875699"/>
            <a:ext cx="39596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The objective of predicting wildfire occurrence from environmental factors was achieved using an </a:t>
            </a:r>
            <a:r>
              <a:rPr lang="en-GB" sz="1600" b="1" dirty="0"/>
              <a:t>XGBoost model </a:t>
            </a:r>
            <a:r>
              <a:rPr lang="en-GB" sz="1600" dirty="0"/>
              <a:t>with a strong </a:t>
            </a:r>
            <a:r>
              <a:rPr lang="en-GB" sz="1600" b="1" dirty="0"/>
              <a:t>94%</a:t>
            </a:r>
            <a:r>
              <a:rPr lang="en-GB" sz="1600" dirty="0"/>
              <a:t> recall.</a:t>
            </a:r>
          </a:p>
          <a:p>
            <a:endParaRPr lang="en-GB" sz="1600" dirty="0"/>
          </a:p>
          <a:p>
            <a:br>
              <a:rPr lang="en-GB" sz="1600" dirty="0"/>
            </a:br>
            <a:r>
              <a:rPr lang="en-GB" sz="1600" b="1" dirty="0"/>
              <a:t>Day/night</a:t>
            </a:r>
            <a:r>
              <a:rPr lang="en-GB" sz="1600" dirty="0"/>
              <a:t> emerged as the most influential feature, demonstrating the model’s potential for effective early warning and risk-management support.</a:t>
            </a:r>
            <a:endParaRPr 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FB0572-F6A2-3F9C-B52E-7FA2DE9B4060}"/>
              </a:ext>
            </a:extLst>
          </p:cNvPr>
          <p:cNvSpPr txBox="1"/>
          <p:nvPr/>
        </p:nvSpPr>
        <p:spPr>
          <a:xfrm>
            <a:off x="4976332" y="4267801"/>
            <a:ext cx="1881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Any Questions?</a:t>
            </a:r>
          </a:p>
        </p:txBody>
      </p:sp>
      <p:pic>
        <p:nvPicPr>
          <p:cNvPr id="2052" name="Picture 4" descr="aerial photography of pine trees">
            <a:extLst>
              <a:ext uri="{FF2B5EF4-FFF2-40B4-BE49-F238E27FC236}">
                <a16:creationId xmlns:a16="http://schemas.microsoft.com/office/drawing/2014/main" id="{904F1184-1D02-857B-F029-0D257CC2CD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3" t="16869" b="12798"/>
          <a:stretch>
            <a:fillRect/>
          </a:stretch>
        </p:blipFill>
        <p:spPr bwMode="auto">
          <a:xfrm>
            <a:off x="0" y="0"/>
            <a:ext cx="4572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84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962;p38">
            <a:extLst>
              <a:ext uri="{FF2B5EF4-FFF2-40B4-BE49-F238E27FC236}">
                <a16:creationId xmlns:a16="http://schemas.microsoft.com/office/drawing/2014/main" id="{B00B5F7D-D227-1D8E-678B-700465F3AC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9109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3F8DE7E-C94C-B39B-FEC4-00C1ABBA70F8}"/>
              </a:ext>
            </a:extLst>
          </p:cNvPr>
          <p:cNvGrpSpPr/>
          <p:nvPr/>
        </p:nvGrpSpPr>
        <p:grpSpPr>
          <a:xfrm>
            <a:off x="221956" y="1277418"/>
            <a:ext cx="2761305" cy="1188305"/>
            <a:chOff x="112285" y="1232350"/>
            <a:chExt cx="2977522" cy="1188305"/>
          </a:xfrm>
        </p:grpSpPr>
        <p:sp>
          <p:nvSpPr>
            <p:cNvPr id="18" name="Google Shape;964;p38">
              <a:extLst>
                <a:ext uri="{FF2B5EF4-FFF2-40B4-BE49-F238E27FC236}">
                  <a16:creationId xmlns:a16="http://schemas.microsoft.com/office/drawing/2014/main" id="{1EAEABD2-E108-5CB4-EE7C-FA132F801629}"/>
                </a:ext>
              </a:extLst>
            </p:cNvPr>
            <p:cNvSpPr txBox="1">
              <a:spLocks/>
            </p:cNvSpPr>
            <p:nvPr/>
          </p:nvSpPr>
          <p:spPr>
            <a:xfrm>
              <a:off x="720000" y="1658367"/>
              <a:ext cx="2307129" cy="762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>
                <a:buFont typeface="Anaheim"/>
                <a:buNone/>
              </a:pPr>
              <a:r>
                <a:rPr lang="en-GB" dirty="0"/>
                <a:t>Overview of wildfire risks and the problem to solve</a:t>
              </a:r>
            </a:p>
          </p:txBody>
        </p:sp>
        <p:sp>
          <p:nvSpPr>
            <p:cNvPr id="21" name="Google Shape;967;p38">
              <a:extLst>
                <a:ext uri="{FF2B5EF4-FFF2-40B4-BE49-F238E27FC236}">
                  <a16:creationId xmlns:a16="http://schemas.microsoft.com/office/drawing/2014/main" id="{979239EA-48AF-6647-1A47-1993C0D91CCB}"/>
                </a:ext>
              </a:extLst>
            </p:cNvPr>
            <p:cNvSpPr txBox="1">
              <a:spLocks/>
            </p:cNvSpPr>
            <p:nvPr/>
          </p:nvSpPr>
          <p:spPr>
            <a:xfrm>
              <a:off x="112285" y="1326028"/>
              <a:ext cx="734700" cy="762288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" sz="3600" dirty="0">
                  <a:latin typeface="Avenir Next Condensed" panose="020B0506020202020204" pitchFamily="34" charset="0"/>
                </a:rPr>
                <a:t>01</a:t>
              </a:r>
            </a:p>
          </p:txBody>
        </p:sp>
        <p:sp>
          <p:nvSpPr>
            <p:cNvPr id="25" name="Google Shape;971;p38">
              <a:extLst>
                <a:ext uri="{FF2B5EF4-FFF2-40B4-BE49-F238E27FC236}">
                  <a16:creationId xmlns:a16="http://schemas.microsoft.com/office/drawing/2014/main" id="{27F74436-9A32-44D5-45FC-65BECC2376F7}"/>
                </a:ext>
              </a:extLst>
            </p:cNvPr>
            <p:cNvSpPr txBox="1">
              <a:spLocks/>
            </p:cNvSpPr>
            <p:nvPr/>
          </p:nvSpPr>
          <p:spPr>
            <a:xfrm>
              <a:off x="720000" y="1232350"/>
              <a:ext cx="2369807" cy="464573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-GB" sz="2000" b="1" dirty="0">
                  <a:latin typeface="Century Gothic" panose="020B0502020202020204" pitchFamily="34" charset="0"/>
                </a:rPr>
                <a:t>Introduction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B3DD580-25EC-0B6E-59AE-4F69C9533B8A}"/>
              </a:ext>
            </a:extLst>
          </p:cNvPr>
          <p:cNvGrpSpPr/>
          <p:nvPr/>
        </p:nvGrpSpPr>
        <p:grpSpPr>
          <a:xfrm>
            <a:off x="3283154" y="1272293"/>
            <a:ext cx="2977522" cy="1188305"/>
            <a:chOff x="112285" y="1232350"/>
            <a:chExt cx="2977522" cy="1188305"/>
          </a:xfrm>
        </p:grpSpPr>
        <p:sp>
          <p:nvSpPr>
            <p:cNvPr id="40" name="Google Shape;964;p38">
              <a:extLst>
                <a:ext uri="{FF2B5EF4-FFF2-40B4-BE49-F238E27FC236}">
                  <a16:creationId xmlns:a16="http://schemas.microsoft.com/office/drawing/2014/main" id="{3A3408D4-C0E4-2F0E-CBF9-ADA8FB47E25F}"/>
                </a:ext>
              </a:extLst>
            </p:cNvPr>
            <p:cNvSpPr txBox="1">
              <a:spLocks/>
            </p:cNvSpPr>
            <p:nvPr/>
          </p:nvSpPr>
          <p:spPr>
            <a:xfrm>
              <a:off x="720000" y="1658367"/>
              <a:ext cx="2139595" cy="762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>
                <a:buFont typeface="Anaheim"/>
                <a:buNone/>
              </a:pPr>
              <a:r>
                <a:rPr lang="en-GB" dirty="0"/>
                <a:t>Introduce the problem and objective</a:t>
              </a:r>
            </a:p>
          </p:txBody>
        </p:sp>
        <p:sp>
          <p:nvSpPr>
            <p:cNvPr id="41" name="Google Shape;967;p38">
              <a:extLst>
                <a:ext uri="{FF2B5EF4-FFF2-40B4-BE49-F238E27FC236}">
                  <a16:creationId xmlns:a16="http://schemas.microsoft.com/office/drawing/2014/main" id="{66E60FF0-14CF-B3EF-665B-E11FDBC694AE}"/>
                </a:ext>
              </a:extLst>
            </p:cNvPr>
            <p:cNvSpPr txBox="1">
              <a:spLocks/>
            </p:cNvSpPr>
            <p:nvPr/>
          </p:nvSpPr>
          <p:spPr>
            <a:xfrm>
              <a:off x="112285" y="1326028"/>
              <a:ext cx="734700" cy="762288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" sz="3600" dirty="0">
                  <a:latin typeface="Avenir Next Condensed" panose="020B0506020202020204" pitchFamily="34" charset="0"/>
                </a:rPr>
                <a:t>02</a:t>
              </a:r>
            </a:p>
          </p:txBody>
        </p:sp>
        <p:sp>
          <p:nvSpPr>
            <p:cNvPr id="42" name="Google Shape;971;p38">
              <a:extLst>
                <a:ext uri="{FF2B5EF4-FFF2-40B4-BE49-F238E27FC236}">
                  <a16:creationId xmlns:a16="http://schemas.microsoft.com/office/drawing/2014/main" id="{0EDE8EBF-2AE6-15AD-853D-76A4D8E7EE5B}"/>
                </a:ext>
              </a:extLst>
            </p:cNvPr>
            <p:cNvSpPr txBox="1">
              <a:spLocks/>
            </p:cNvSpPr>
            <p:nvPr/>
          </p:nvSpPr>
          <p:spPr>
            <a:xfrm>
              <a:off x="720000" y="1232350"/>
              <a:ext cx="2369807" cy="464573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-GB" sz="2000" b="1" dirty="0">
                  <a:latin typeface="Century Gothic" panose="020B0502020202020204" pitchFamily="34" charset="0"/>
                </a:rPr>
                <a:t>Objective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93599CC-4CDA-5DE0-DFD7-8507E65B819E}"/>
              </a:ext>
            </a:extLst>
          </p:cNvPr>
          <p:cNvGrpSpPr/>
          <p:nvPr/>
        </p:nvGrpSpPr>
        <p:grpSpPr>
          <a:xfrm>
            <a:off x="252632" y="3179206"/>
            <a:ext cx="3030522" cy="1188305"/>
            <a:chOff x="112285" y="1232350"/>
            <a:chExt cx="2977522" cy="1188305"/>
          </a:xfrm>
        </p:grpSpPr>
        <p:sp>
          <p:nvSpPr>
            <p:cNvPr id="44" name="Google Shape;964;p38">
              <a:extLst>
                <a:ext uri="{FF2B5EF4-FFF2-40B4-BE49-F238E27FC236}">
                  <a16:creationId xmlns:a16="http://schemas.microsoft.com/office/drawing/2014/main" id="{9C0EDAF3-6278-9EE2-E053-6421940E315B}"/>
                </a:ext>
              </a:extLst>
            </p:cNvPr>
            <p:cNvSpPr txBox="1">
              <a:spLocks/>
            </p:cNvSpPr>
            <p:nvPr/>
          </p:nvSpPr>
          <p:spPr>
            <a:xfrm>
              <a:off x="720000" y="1658367"/>
              <a:ext cx="2307129" cy="762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>
                <a:buFont typeface="Anaheim"/>
                <a:buNone/>
              </a:pPr>
              <a:r>
                <a:rPr lang="en-GB" dirty="0"/>
                <a:t>Creation and evaluation of the model + demo</a:t>
              </a:r>
            </a:p>
          </p:txBody>
        </p:sp>
        <p:sp>
          <p:nvSpPr>
            <p:cNvPr id="45" name="Google Shape;967;p38">
              <a:extLst>
                <a:ext uri="{FF2B5EF4-FFF2-40B4-BE49-F238E27FC236}">
                  <a16:creationId xmlns:a16="http://schemas.microsoft.com/office/drawing/2014/main" id="{CD72E5BF-93E6-9F6B-CCD0-275C0390ECC8}"/>
                </a:ext>
              </a:extLst>
            </p:cNvPr>
            <p:cNvSpPr txBox="1">
              <a:spLocks/>
            </p:cNvSpPr>
            <p:nvPr/>
          </p:nvSpPr>
          <p:spPr>
            <a:xfrm>
              <a:off x="112285" y="1326028"/>
              <a:ext cx="734700" cy="762288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" sz="3600" dirty="0">
                  <a:latin typeface="Avenir Next Condensed" panose="020B0506020202020204" pitchFamily="34" charset="0"/>
                </a:rPr>
                <a:t>04</a:t>
              </a:r>
            </a:p>
          </p:txBody>
        </p:sp>
        <p:sp>
          <p:nvSpPr>
            <p:cNvPr id="46" name="Google Shape;971;p38">
              <a:extLst>
                <a:ext uri="{FF2B5EF4-FFF2-40B4-BE49-F238E27FC236}">
                  <a16:creationId xmlns:a16="http://schemas.microsoft.com/office/drawing/2014/main" id="{52F450B9-D3E3-24D1-CE5D-4ADA3F104C09}"/>
                </a:ext>
              </a:extLst>
            </p:cNvPr>
            <p:cNvSpPr txBox="1">
              <a:spLocks/>
            </p:cNvSpPr>
            <p:nvPr/>
          </p:nvSpPr>
          <p:spPr>
            <a:xfrm>
              <a:off x="720000" y="1232350"/>
              <a:ext cx="2369807" cy="464573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-GB" sz="2000" b="1" dirty="0">
                  <a:latin typeface="Century Gothic" panose="020B0502020202020204" pitchFamily="34" charset="0"/>
                </a:rPr>
                <a:t>The Model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D41536B-879E-AFC9-DB38-46CCB723477C}"/>
              </a:ext>
            </a:extLst>
          </p:cNvPr>
          <p:cNvGrpSpPr/>
          <p:nvPr/>
        </p:nvGrpSpPr>
        <p:grpSpPr>
          <a:xfrm>
            <a:off x="6572871" y="1272293"/>
            <a:ext cx="2977522" cy="1188305"/>
            <a:chOff x="112285" y="1232350"/>
            <a:chExt cx="2977522" cy="1188305"/>
          </a:xfrm>
        </p:grpSpPr>
        <p:sp>
          <p:nvSpPr>
            <p:cNvPr id="48" name="Google Shape;964;p38">
              <a:extLst>
                <a:ext uri="{FF2B5EF4-FFF2-40B4-BE49-F238E27FC236}">
                  <a16:creationId xmlns:a16="http://schemas.microsoft.com/office/drawing/2014/main" id="{6E342FE0-1585-A90A-B232-09339DEB3AB8}"/>
                </a:ext>
              </a:extLst>
            </p:cNvPr>
            <p:cNvSpPr txBox="1">
              <a:spLocks/>
            </p:cNvSpPr>
            <p:nvPr/>
          </p:nvSpPr>
          <p:spPr>
            <a:xfrm>
              <a:off x="720001" y="1658367"/>
              <a:ext cx="1577498" cy="762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>
                <a:buFont typeface="Anaheim"/>
                <a:buNone/>
              </a:pPr>
              <a:r>
                <a:rPr lang="en-GB" dirty="0"/>
                <a:t>Data source and EDA</a:t>
              </a:r>
            </a:p>
          </p:txBody>
        </p:sp>
        <p:sp>
          <p:nvSpPr>
            <p:cNvPr id="49" name="Google Shape;967;p38">
              <a:extLst>
                <a:ext uri="{FF2B5EF4-FFF2-40B4-BE49-F238E27FC236}">
                  <a16:creationId xmlns:a16="http://schemas.microsoft.com/office/drawing/2014/main" id="{F90F6E5B-3BDB-9670-4659-29AB0557086D}"/>
                </a:ext>
              </a:extLst>
            </p:cNvPr>
            <p:cNvSpPr txBox="1">
              <a:spLocks/>
            </p:cNvSpPr>
            <p:nvPr/>
          </p:nvSpPr>
          <p:spPr>
            <a:xfrm>
              <a:off x="112285" y="1326028"/>
              <a:ext cx="734700" cy="762288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" sz="3600" dirty="0">
                  <a:latin typeface="Avenir Next Condensed" panose="020B0506020202020204" pitchFamily="34" charset="0"/>
                </a:rPr>
                <a:t>03</a:t>
              </a:r>
            </a:p>
          </p:txBody>
        </p:sp>
        <p:sp>
          <p:nvSpPr>
            <p:cNvPr id="50" name="Google Shape;971;p38">
              <a:extLst>
                <a:ext uri="{FF2B5EF4-FFF2-40B4-BE49-F238E27FC236}">
                  <a16:creationId xmlns:a16="http://schemas.microsoft.com/office/drawing/2014/main" id="{E6962507-FC81-D9C3-1C2F-7F50A2E85CAB}"/>
                </a:ext>
              </a:extLst>
            </p:cNvPr>
            <p:cNvSpPr txBox="1">
              <a:spLocks/>
            </p:cNvSpPr>
            <p:nvPr/>
          </p:nvSpPr>
          <p:spPr>
            <a:xfrm>
              <a:off x="720000" y="1232350"/>
              <a:ext cx="2369807" cy="464573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-GB" sz="2000" b="1" dirty="0">
                  <a:latin typeface="Century Gothic" panose="020B0502020202020204" pitchFamily="34" charset="0"/>
                </a:rPr>
                <a:t>Data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81DD856-9372-B219-214A-74754623D625}"/>
              </a:ext>
            </a:extLst>
          </p:cNvPr>
          <p:cNvGrpSpPr/>
          <p:nvPr/>
        </p:nvGrpSpPr>
        <p:grpSpPr>
          <a:xfrm>
            <a:off x="3366705" y="3078402"/>
            <a:ext cx="2835258" cy="1188305"/>
            <a:chOff x="112285" y="1232350"/>
            <a:chExt cx="2977522" cy="1188305"/>
          </a:xfrm>
        </p:grpSpPr>
        <p:sp>
          <p:nvSpPr>
            <p:cNvPr id="52" name="Google Shape;964;p38">
              <a:extLst>
                <a:ext uri="{FF2B5EF4-FFF2-40B4-BE49-F238E27FC236}">
                  <a16:creationId xmlns:a16="http://schemas.microsoft.com/office/drawing/2014/main" id="{5381E357-532E-9E3B-8B2E-6F08D63B7603}"/>
                </a:ext>
              </a:extLst>
            </p:cNvPr>
            <p:cNvSpPr txBox="1">
              <a:spLocks/>
            </p:cNvSpPr>
            <p:nvPr/>
          </p:nvSpPr>
          <p:spPr>
            <a:xfrm>
              <a:off x="720001" y="1658367"/>
              <a:ext cx="1704402" cy="762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>
                <a:buFont typeface="Anaheim"/>
                <a:buNone/>
              </a:pPr>
              <a:r>
                <a:rPr lang="en-GB" dirty="0"/>
                <a:t>Limitations of the model</a:t>
              </a:r>
            </a:p>
          </p:txBody>
        </p:sp>
        <p:sp>
          <p:nvSpPr>
            <p:cNvPr id="53" name="Google Shape;967;p38">
              <a:extLst>
                <a:ext uri="{FF2B5EF4-FFF2-40B4-BE49-F238E27FC236}">
                  <a16:creationId xmlns:a16="http://schemas.microsoft.com/office/drawing/2014/main" id="{E78FD66B-3D1E-6A0C-14A6-82C85B039335}"/>
                </a:ext>
              </a:extLst>
            </p:cNvPr>
            <p:cNvSpPr txBox="1">
              <a:spLocks/>
            </p:cNvSpPr>
            <p:nvPr/>
          </p:nvSpPr>
          <p:spPr>
            <a:xfrm>
              <a:off x="112285" y="1326028"/>
              <a:ext cx="734700" cy="762288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" sz="3600" dirty="0">
                  <a:latin typeface="Avenir Next Condensed" panose="020B0506020202020204" pitchFamily="34" charset="0"/>
                </a:rPr>
                <a:t>05</a:t>
              </a:r>
            </a:p>
          </p:txBody>
        </p:sp>
        <p:sp>
          <p:nvSpPr>
            <p:cNvPr id="54" name="Google Shape;971;p38">
              <a:extLst>
                <a:ext uri="{FF2B5EF4-FFF2-40B4-BE49-F238E27FC236}">
                  <a16:creationId xmlns:a16="http://schemas.microsoft.com/office/drawing/2014/main" id="{552CCFFE-8B2B-C96F-4C01-D057E9171E74}"/>
                </a:ext>
              </a:extLst>
            </p:cNvPr>
            <p:cNvSpPr txBox="1">
              <a:spLocks/>
            </p:cNvSpPr>
            <p:nvPr/>
          </p:nvSpPr>
          <p:spPr>
            <a:xfrm>
              <a:off x="720000" y="1232350"/>
              <a:ext cx="2369807" cy="464573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-GB" sz="2000" b="1" dirty="0">
                  <a:latin typeface="Century Gothic" panose="020B0502020202020204" pitchFamily="34" charset="0"/>
                </a:rPr>
                <a:t>Future Proofing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5CF07CD-B81E-AEEB-BAE1-E4B0856F80B1}"/>
              </a:ext>
            </a:extLst>
          </p:cNvPr>
          <p:cNvGrpSpPr/>
          <p:nvPr/>
        </p:nvGrpSpPr>
        <p:grpSpPr>
          <a:xfrm>
            <a:off x="6572871" y="3078402"/>
            <a:ext cx="2835258" cy="1188305"/>
            <a:chOff x="112285" y="1232350"/>
            <a:chExt cx="2977522" cy="1188305"/>
          </a:xfrm>
        </p:grpSpPr>
        <p:sp>
          <p:nvSpPr>
            <p:cNvPr id="56" name="Google Shape;964;p38">
              <a:extLst>
                <a:ext uri="{FF2B5EF4-FFF2-40B4-BE49-F238E27FC236}">
                  <a16:creationId xmlns:a16="http://schemas.microsoft.com/office/drawing/2014/main" id="{EB27A10A-EA47-DEA5-0D88-3FA57C194DEE}"/>
                </a:ext>
              </a:extLst>
            </p:cNvPr>
            <p:cNvSpPr txBox="1">
              <a:spLocks/>
            </p:cNvSpPr>
            <p:nvPr/>
          </p:nvSpPr>
          <p:spPr>
            <a:xfrm>
              <a:off x="720001" y="1658367"/>
              <a:ext cx="1704402" cy="762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●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○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naheim"/>
                <a:buChar char="■"/>
                <a:defRPr sz="1400" b="0" i="0" u="none" strike="noStrike" cap="none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defRPr>
              </a:lvl9pPr>
            </a:lstStyle>
            <a:p>
              <a:pPr marL="0" indent="0">
                <a:buFont typeface="Anaheim"/>
                <a:buNone/>
              </a:pPr>
              <a:r>
                <a:rPr lang="en-GB" dirty="0"/>
                <a:t>Findings and conclusion</a:t>
              </a:r>
            </a:p>
          </p:txBody>
        </p:sp>
        <p:sp>
          <p:nvSpPr>
            <p:cNvPr id="57" name="Google Shape;967;p38">
              <a:extLst>
                <a:ext uri="{FF2B5EF4-FFF2-40B4-BE49-F238E27FC236}">
                  <a16:creationId xmlns:a16="http://schemas.microsoft.com/office/drawing/2014/main" id="{4E81EB15-F95D-8222-040F-EAA4BF9F6202}"/>
                </a:ext>
              </a:extLst>
            </p:cNvPr>
            <p:cNvSpPr txBox="1">
              <a:spLocks/>
            </p:cNvSpPr>
            <p:nvPr/>
          </p:nvSpPr>
          <p:spPr>
            <a:xfrm>
              <a:off x="112285" y="1326028"/>
              <a:ext cx="734700" cy="762288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" sz="3600" dirty="0">
                  <a:latin typeface="Avenir Next Condensed" panose="020B0506020202020204" pitchFamily="34" charset="0"/>
                </a:rPr>
                <a:t>06</a:t>
              </a:r>
            </a:p>
          </p:txBody>
        </p:sp>
        <p:sp>
          <p:nvSpPr>
            <p:cNvPr id="58" name="Google Shape;971;p38">
              <a:extLst>
                <a:ext uri="{FF2B5EF4-FFF2-40B4-BE49-F238E27FC236}">
                  <a16:creationId xmlns:a16="http://schemas.microsoft.com/office/drawing/2014/main" id="{41F5CA0D-11AE-F659-7ED5-3E5159C9B66A}"/>
                </a:ext>
              </a:extLst>
            </p:cNvPr>
            <p:cNvSpPr txBox="1">
              <a:spLocks/>
            </p:cNvSpPr>
            <p:nvPr/>
          </p:nvSpPr>
          <p:spPr>
            <a:xfrm>
              <a:off x="720000" y="1232350"/>
              <a:ext cx="2369807" cy="464573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-GB" sz="2000" b="1" dirty="0">
                  <a:latin typeface="Century Gothic" panose="020B0502020202020204" pitchFamily="34" charset="0"/>
                </a:rPr>
                <a:t>Conclusions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2972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1DE0B67-8D25-F87B-7F70-7456EC388876}"/>
              </a:ext>
            </a:extLst>
          </p:cNvPr>
          <p:cNvGrpSpPr/>
          <p:nvPr/>
        </p:nvGrpSpPr>
        <p:grpSpPr>
          <a:xfrm>
            <a:off x="3886200" y="231913"/>
            <a:ext cx="5825035" cy="477789"/>
            <a:chOff x="993913" y="145063"/>
            <a:chExt cx="9029355" cy="47778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835BFD0-0DE2-0217-187F-5FB549A2AAA9}"/>
                </a:ext>
              </a:extLst>
            </p:cNvPr>
            <p:cNvSpPr/>
            <p:nvPr/>
          </p:nvSpPr>
          <p:spPr>
            <a:xfrm>
              <a:off x="993913" y="152334"/>
              <a:ext cx="8150087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E16A79-4884-63A6-6CFC-019849E74CDD}"/>
                </a:ext>
              </a:extLst>
            </p:cNvPr>
            <p:cNvSpPr txBox="1"/>
            <p:nvPr/>
          </p:nvSpPr>
          <p:spPr>
            <a:xfrm>
              <a:off x="5271808" y="145063"/>
              <a:ext cx="4751460" cy="461665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INTRODUCTION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E257517-01E0-46E4-D5BB-FEA8CB5F2CB9}"/>
              </a:ext>
            </a:extLst>
          </p:cNvPr>
          <p:cNvSpPr txBox="1"/>
          <p:nvPr/>
        </p:nvSpPr>
        <p:spPr>
          <a:xfrm>
            <a:off x="4293704" y="1051626"/>
            <a:ext cx="470452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Next LT Pro Light" panose="020B0304020202020204" pitchFamily="34" charset="77"/>
              </a:rPr>
              <a:t>What is a Wildfire?</a:t>
            </a:r>
          </a:p>
          <a:p>
            <a:endParaRPr lang="en-US" sz="1800" dirty="0">
              <a:latin typeface="Avenir Next LT Pro Light" panose="020B0304020202020204" pitchFamily="34" charset="77"/>
            </a:endParaRPr>
          </a:p>
          <a:p>
            <a:r>
              <a:rPr lang="en-GB" sz="1800" dirty="0">
                <a:latin typeface="Avenir Next LT Pro Light" panose="020B0304020202020204" pitchFamily="34" charset="77"/>
              </a:rPr>
              <a:t>An uncontrolled fire that burns vegetation in natural areas like forests or grasslands.</a:t>
            </a:r>
            <a:endParaRPr lang="en-US" sz="1800" dirty="0">
              <a:latin typeface="Avenir Next LT Pro Light" panose="020B0304020202020204" pitchFamily="34" charset="77"/>
            </a:endParaRPr>
          </a:p>
          <a:p>
            <a:endParaRPr lang="en-US" sz="1800" dirty="0">
              <a:latin typeface="Avenir Next LT Pro Light" panose="020B0304020202020204" pitchFamily="34" charset="77"/>
            </a:endParaRPr>
          </a:p>
          <a:p>
            <a:endParaRPr lang="en-US" sz="1800" dirty="0">
              <a:latin typeface="Avenir Next LT Pro Light" panose="020B0304020202020204" pitchFamily="34" charset="77"/>
            </a:endParaRPr>
          </a:p>
          <a:p>
            <a:r>
              <a:rPr lang="en-US" sz="2000" b="1" dirty="0">
                <a:latin typeface="Avenir Next LT Pro Light" panose="020B0304020202020204" pitchFamily="34" charset="77"/>
              </a:rPr>
              <a:t>What are the Risks Associated with Wildfires?</a:t>
            </a:r>
          </a:p>
          <a:p>
            <a:endParaRPr lang="en-US" sz="1800" dirty="0">
              <a:latin typeface="Avenir Next LT Pro Light" panose="020B0304020202020204" pitchFamily="34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venir Next LT Pro Light" panose="020B0304020202020204" pitchFamily="34" charset="77"/>
              </a:rPr>
              <a:t>Injury and loss of life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venir Next LT Pro Light" panose="020B0304020202020204" pitchFamily="34" charset="77"/>
              </a:rPr>
              <a:t>Destruction of habitats and wildlife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venir Next LT Pro Light" panose="020B0304020202020204" pitchFamily="34" charset="77"/>
              </a:rPr>
              <a:t>Economic loss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Avenir Next LT Pro Light" panose="020B0304020202020204" pitchFamily="34" charset="77"/>
            </a:endParaRPr>
          </a:p>
          <a:p>
            <a:endParaRPr lang="en-US" dirty="0">
              <a:latin typeface="Avenir Next LT Pro Light" panose="020B0304020202020204" pitchFamily="34" charset="77"/>
            </a:endParaRPr>
          </a:p>
        </p:txBody>
      </p:sp>
      <p:pic>
        <p:nvPicPr>
          <p:cNvPr id="13" name="Picture 12" descr="A fire in the dark&#10;&#10;AI-generated content may be incorrect.">
            <a:extLst>
              <a:ext uri="{FF2B5EF4-FFF2-40B4-BE49-F238E27FC236}">
                <a16:creationId xmlns:a16="http://schemas.microsoft.com/office/drawing/2014/main" id="{75E1DE1F-BF9B-DF25-2388-C285D8184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551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59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5A00BC5-C378-F721-6CC1-1AE052085648}"/>
              </a:ext>
            </a:extLst>
          </p:cNvPr>
          <p:cNvGrpSpPr/>
          <p:nvPr/>
        </p:nvGrpSpPr>
        <p:grpSpPr>
          <a:xfrm>
            <a:off x="-115359" y="229358"/>
            <a:ext cx="8150087" cy="480344"/>
            <a:chOff x="993913" y="142508"/>
            <a:chExt cx="8150087" cy="48034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B1A5CED-0043-169F-242D-DAF3D641225F}"/>
                </a:ext>
              </a:extLst>
            </p:cNvPr>
            <p:cNvSpPr/>
            <p:nvPr/>
          </p:nvSpPr>
          <p:spPr>
            <a:xfrm>
              <a:off x="993913" y="152334"/>
              <a:ext cx="8150087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96CBF2-BECE-C2F8-85C7-5D5A6D2C48FE}"/>
                </a:ext>
              </a:extLst>
            </p:cNvPr>
            <p:cNvSpPr txBox="1"/>
            <p:nvPr/>
          </p:nvSpPr>
          <p:spPr>
            <a:xfrm>
              <a:off x="1300016" y="142508"/>
              <a:ext cx="2809461" cy="461665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OBJECTIVE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8220F0D-8E7A-C844-CAFC-46E074467811}"/>
              </a:ext>
            </a:extLst>
          </p:cNvPr>
          <p:cNvSpPr txBox="1"/>
          <p:nvPr/>
        </p:nvSpPr>
        <p:spPr>
          <a:xfrm>
            <a:off x="227754" y="1153971"/>
            <a:ext cx="806324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venir Next LT Pro" panose="020B0504020202020204" pitchFamily="34" charset="77"/>
              </a:rPr>
              <a:t>How can we help to prevent these risks?</a:t>
            </a:r>
          </a:p>
          <a:p>
            <a:endParaRPr lang="en-US" sz="1800" dirty="0">
              <a:latin typeface="Avenir Next LT Pro Light" panose="020B0304020202020204" pitchFamily="34" charset="77"/>
            </a:endParaRPr>
          </a:p>
          <a:p>
            <a:r>
              <a:rPr lang="en-GB" sz="1800" dirty="0">
                <a:latin typeface="Avenir Next LT Pro Light" panose="020B0304020202020204" pitchFamily="34" charset="77"/>
              </a:rPr>
              <a:t>Build a predictive model!</a:t>
            </a:r>
          </a:p>
          <a:p>
            <a:endParaRPr lang="en-GB" sz="1800" dirty="0">
              <a:latin typeface="Avenir Next LT Pro Light" panose="020B0304020202020204" pitchFamily="34" charset="77"/>
            </a:endParaRPr>
          </a:p>
          <a:p>
            <a:endParaRPr lang="en-GB" sz="1800" dirty="0">
              <a:latin typeface="Avenir Next LT Pro Light" panose="020B0304020202020204" pitchFamily="34" charset="77"/>
            </a:endParaRPr>
          </a:p>
          <a:p>
            <a:r>
              <a:rPr lang="en-GB" sz="1800" b="1" dirty="0">
                <a:latin typeface="Avenir Next LT Pro" panose="020B0504020202020204" pitchFamily="34" charset="77"/>
              </a:rPr>
              <a:t>OBJECTIVE</a:t>
            </a:r>
            <a:r>
              <a:rPr lang="en-GB" sz="1800" dirty="0">
                <a:latin typeface="Avenir Next LT Pro Light" panose="020B0304020202020204" pitchFamily="34" charset="77"/>
              </a:rPr>
              <a:t>: Build a classification model that takes </a:t>
            </a:r>
          </a:p>
          <a:p>
            <a:r>
              <a:rPr lang="en-GB" sz="1800" dirty="0">
                <a:latin typeface="Avenir Next LT Pro Light" panose="020B0304020202020204" pitchFamily="34" charset="77"/>
              </a:rPr>
              <a:t>information about environmental factors and </a:t>
            </a:r>
          </a:p>
          <a:p>
            <a:r>
              <a:rPr lang="en-GB" sz="1800" dirty="0">
                <a:latin typeface="Avenir Next LT Pro Light" panose="020B0304020202020204" pitchFamily="34" charset="77"/>
              </a:rPr>
              <a:t>calculates the probability of a wildfire occurring.</a:t>
            </a:r>
          </a:p>
          <a:p>
            <a:endParaRPr lang="en-US" sz="1800" dirty="0">
              <a:latin typeface="Avenir Next LT Pro Light" panose="020B0304020202020204" pitchFamily="34" charset="77"/>
            </a:endParaRPr>
          </a:p>
          <a:p>
            <a:endParaRPr lang="en-US" sz="1800" dirty="0">
              <a:latin typeface="Avenir Next LT Pro Light" panose="020B0304020202020204" pitchFamily="34" charset="77"/>
            </a:endParaRPr>
          </a:p>
          <a:p>
            <a:r>
              <a:rPr lang="en-US" sz="1800" dirty="0">
                <a:latin typeface="Avenir Next LT Pro Light" panose="020B0304020202020204" pitchFamily="34" charset="77"/>
              </a:rPr>
              <a:t>This can be used to send warning messages to help with planning and risk-management.</a:t>
            </a:r>
            <a:endParaRPr lang="en-GB" sz="1800" dirty="0">
              <a:latin typeface="Avenir Next LT Pro Light" panose="020B0304020202020204" pitchFamily="34" charset="77"/>
            </a:endParaRPr>
          </a:p>
        </p:txBody>
      </p:sp>
      <p:pic>
        <p:nvPicPr>
          <p:cNvPr id="1026" name="Picture 2" descr="Objective - Free business and finance icons">
            <a:extLst>
              <a:ext uri="{FF2B5EF4-FFF2-40B4-BE49-F238E27FC236}">
                <a16:creationId xmlns:a16="http://schemas.microsoft.com/office/drawing/2014/main" id="{D743BE6B-C8D4-748A-C79A-1AF062CD8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971091"/>
            <a:ext cx="2528013" cy="252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6279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A8DC449-BF9E-6F30-C3EE-2075BCFD8427}"/>
              </a:ext>
            </a:extLst>
          </p:cNvPr>
          <p:cNvGrpSpPr/>
          <p:nvPr/>
        </p:nvGrpSpPr>
        <p:grpSpPr>
          <a:xfrm>
            <a:off x="421149" y="1112120"/>
            <a:ext cx="6672383" cy="2919259"/>
            <a:chOff x="1670400" y="1145258"/>
            <a:chExt cx="6672383" cy="291925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FE97027-6648-A6CD-BECC-9E9D60AA1908}"/>
                </a:ext>
              </a:extLst>
            </p:cNvPr>
            <p:cNvSpPr txBox="1"/>
            <p:nvPr/>
          </p:nvSpPr>
          <p:spPr>
            <a:xfrm>
              <a:off x="1670400" y="1145258"/>
              <a:ext cx="6672383" cy="2616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>
                  <a:latin typeface="Avenir Next LT Pro Light" panose="020B0304020202020204" pitchFamily="34" charset="77"/>
                </a:rPr>
                <a:t>The dataset chosen was a CSV file from </a:t>
              </a:r>
              <a:r>
                <a:rPr lang="en-GB" sz="1800" b="1" dirty="0">
                  <a:latin typeface="Avenir Next LT Pro Demi" panose="020B0704020202020204" pitchFamily="34" charset="77"/>
                </a:rPr>
                <a:t>Kaggle</a:t>
              </a:r>
              <a:r>
                <a:rPr lang="en-GB" sz="1800" dirty="0">
                  <a:latin typeface="Avenir Next LT Pro Light" panose="020B0304020202020204" pitchFamily="34" charset="77"/>
                </a:rPr>
                <a:t>, but was originally scraped from </a:t>
              </a:r>
              <a:r>
                <a:rPr lang="en-GB" sz="1800" b="1" dirty="0">
                  <a:latin typeface="Avenir Next LT Pro Demi" panose="020B0704020202020204" pitchFamily="34" charset="77"/>
                </a:rPr>
                <a:t>NASA</a:t>
              </a:r>
              <a:r>
                <a:rPr lang="en-GB" sz="1800" dirty="0">
                  <a:latin typeface="Avenir Next LT Pro Light" panose="020B0304020202020204" pitchFamily="34" charset="77"/>
                </a:rPr>
                <a:t> and </a:t>
              </a:r>
              <a:r>
                <a:rPr lang="en-GB" sz="1800" b="1" dirty="0">
                  <a:latin typeface="Avenir Next LT Pro Demi" panose="020B0704020202020204" pitchFamily="34" charset="77"/>
                </a:rPr>
                <a:t>Open-</a:t>
              </a:r>
              <a:r>
                <a:rPr lang="en-GB" sz="1800" b="1" dirty="0" err="1">
                  <a:latin typeface="Avenir Next LT Pro Demi" panose="020B0704020202020204" pitchFamily="34" charset="77"/>
                </a:rPr>
                <a:t>Meteo</a:t>
              </a:r>
              <a:r>
                <a:rPr lang="en-GB" sz="1800" dirty="0">
                  <a:latin typeface="Avenir Next LT Pro Light" panose="020B0304020202020204" pitchFamily="34" charset="77"/>
                </a:rPr>
                <a:t>:</a:t>
              </a:r>
              <a:endParaRPr lang="en-GB" sz="1600" dirty="0">
                <a:latin typeface="Avenir Next LT Pro Light" panose="020B0304020202020204" pitchFamily="34" charset="77"/>
              </a:endParaRPr>
            </a:p>
            <a:p>
              <a:endParaRPr lang="en-GB" sz="1600" dirty="0">
                <a:latin typeface="Avenir Next LT Pro Light" panose="020B0304020202020204" pitchFamily="34" charset="77"/>
              </a:endParaRPr>
            </a:p>
            <a:p>
              <a:endParaRPr lang="en-GB" sz="1600" dirty="0">
                <a:latin typeface="Avenir Next LT Pro Light" panose="020B0304020202020204" pitchFamily="34" charset="77"/>
              </a:endParaRP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en-GB" sz="1600" dirty="0">
                  <a:latin typeface="Avenir Next LT Pro Light" panose="020B0304020202020204" pitchFamily="34" charset="77"/>
                </a:rPr>
                <a:t>15 Features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GB" sz="1600" dirty="0">
                <a:latin typeface="Avenir Next LT Pro Light" panose="020B0304020202020204" pitchFamily="34" charset="7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GB" sz="1600" dirty="0">
                <a:latin typeface="Avenir Next LT Pro Light" panose="020B0304020202020204" pitchFamily="34" charset="77"/>
              </a:endParaRPr>
            </a:p>
            <a:p>
              <a:endParaRPr lang="en-GB" sz="1600" dirty="0">
                <a:latin typeface="Avenir Next LT Pro Light" panose="020B0304020202020204" pitchFamily="34" charset="7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GB" sz="1600" dirty="0">
                <a:latin typeface="Avenir Next LT Pro Light" panose="020B0304020202020204" pitchFamily="34" charset="77"/>
              </a:endParaRP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en-GB" sz="1600" dirty="0">
                  <a:latin typeface="Avenir Next LT Pro Light" panose="020B0304020202020204" pitchFamily="34" charset="77"/>
                </a:rPr>
                <a:t>Target Column: ‘</a:t>
              </a:r>
              <a:r>
                <a:rPr lang="en-GB" sz="1600" b="1" dirty="0">
                  <a:latin typeface="Avenir Next LT Pro Light" panose="020B0304020202020204" pitchFamily="34" charset="77"/>
                </a:rPr>
                <a:t>Occurred</a:t>
              </a:r>
              <a:r>
                <a:rPr lang="en-GB" sz="1600" dirty="0">
                  <a:latin typeface="Avenir Next LT Pro Light" panose="020B0304020202020204" pitchFamily="34" charset="77"/>
                </a:rPr>
                <a:t>’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E0A39E-0110-70E5-2073-4D014A8A7C7F}"/>
                </a:ext>
              </a:extLst>
            </p:cNvPr>
            <p:cNvSpPr txBox="1"/>
            <p:nvPr/>
          </p:nvSpPr>
          <p:spPr>
            <a:xfrm>
              <a:off x="2054013" y="2525922"/>
              <a:ext cx="516365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3" indent="-285750">
                <a:buFont typeface="Arial" panose="020B0604020202020204" pitchFamily="34" charset="0"/>
                <a:buChar char="•"/>
              </a:pPr>
              <a:r>
                <a:rPr lang="en-GB" sz="1600" dirty="0">
                  <a:latin typeface="Avenir Next LT Pro Light" panose="020B0304020202020204" pitchFamily="34" charset="77"/>
                </a:rPr>
                <a:t>Includes temperature, wind speed, humidity.</a:t>
              </a:r>
            </a:p>
            <a:p>
              <a:pPr marL="285750" lvl="1" indent="-285750">
                <a:buFont typeface="Arial" panose="020B0604020202020204" pitchFamily="34" charset="0"/>
                <a:buChar char="•"/>
              </a:pPr>
              <a:r>
                <a:rPr lang="en-GB" sz="1600" i="1" dirty="0">
                  <a:latin typeface="Avenir Next LT Pro Light" panose="020B0304020202020204" pitchFamily="34" charset="77"/>
                </a:rPr>
                <a:t>Represent measurements over a one-hour period.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F53F87-64E5-BC1F-F490-2F24B0AB4528}"/>
                </a:ext>
              </a:extLst>
            </p:cNvPr>
            <p:cNvSpPr txBox="1"/>
            <p:nvPr/>
          </p:nvSpPr>
          <p:spPr>
            <a:xfrm>
              <a:off x="2054012" y="3725963"/>
              <a:ext cx="524899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600" dirty="0">
                  <a:latin typeface="Avenir Next LT Pro Light" panose="020B0304020202020204" pitchFamily="34" charset="77"/>
                </a:rPr>
                <a:t>Binary classification, i.e. 0 = No Wildfire, 1 = Wildfire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6144E4E-8E71-0740-DBD7-6EB2602B5143}"/>
              </a:ext>
            </a:extLst>
          </p:cNvPr>
          <p:cNvGrpSpPr/>
          <p:nvPr/>
        </p:nvGrpSpPr>
        <p:grpSpPr>
          <a:xfrm>
            <a:off x="1483110" y="239184"/>
            <a:ext cx="7964993" cy="470518"/>
            <a:chOff x="1483110" y="239184"/>
            <a:chExt cx="7964993" cy="470518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44E6496-0A1A-2458-4EA0-B8F9EB466AE6}"/>
                </a:ext>
              </a:extLst>
            </p:cNvPr>
            <p:cNvSpPr/>
            <p:nvPr/>
          </p:nvSpPr>
          <p:spPr>
            <a:xfrm>
              <a:off x="1483110" y="239184"/>
              <a:ext cx="7771018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1C4C2BF-866D-56C7-972E-0F827201FE07}"/>
                </a:ext>
              </a:extLst>
            </p:cNvPr>
            <p:cNvSpPr txBox="1"/>
            <p:nvPr/>
          </p:nvSpPr>
          <p:spPr>
            <a:xfrm>
              <a:off x="4322618" y="247579"/>
              <a:ext cx="51254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EXPLORATORY DATA ANALYSIS</a:t>
              </a:r>
            </a:p>
          </p:txBody>
        </p:sp>
      </p:grpSp>
      <p:pic>
        <p:nvPicPr>
          <p:cNvPr id="36" name="Picture 35" descr="A close-up of a paper&#10;&#10;AI-generated content may be incorrect.">
            <a:extLst>
              <a:ext uri="{FF2B5EF4-FFF2-40B4-BE49-F238E27FC236}">
                <a16:creationId xmlns:a16="http://schemas.microsoft.com/office/drawing/2014/main" id="{71ACEB80-2F8A-2862-D07A-100559ADA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027" y="945866"/>
            <a:ext cx="2461884" cy="369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42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2D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9495D4-6BA0-8B77-F24F-A9AC7A2EB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5CF57B-7590-E211-1CCE-0310F418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88" t="17694" r="4934" b="2862"/>
          <a:stretch>
            <a:fillRect/>
          </a:stretch>
        </p:blipFill>
        <p:spPr>
          <a:xfrm>
            <a:off x="141667" y="1182139"/>
            <a:ext cx="6606862" cy="3665147"/>
          </a:xfrm>
          <a:prstGeom prst="rect">
            <a:avLst/>
          </a:prstGeom>
          <a:ln>
            <a:solidFill>
              <a:schemeClr val="accent4">
                <a:lumMod val="7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EA2C4-F422-4EEF-39A0-40BF51FB2DFF}"/>
              </a:ext>
            </a:extLst>
          </p:cNvPr>
          <p:cNvSpPr txBox="1"/>
          <p:nvPr/>
        </p:nvSpPr>
        <p:spPr>
          <a:xfrm>
            <a:off x="6928836" y="1575792"/>
            <a:ext cx="2073497" cy="2683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/>
              <a:t>Wildfire Hotspots: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Congo, Angola, Zambia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Australia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South America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7BF5CAC-C3B4-83E3-D2A8-D03C291EFD00}"/>
              </a:ext>
            </a:extLst>
          </p:cNvPr>
          <p:cNvGrpSpPr/>
          <p:nvPr/>
        </p:nvGrpSpPr>
        <p:grpSpPr>
          <a:xfrm>
            <a:off x="1483110" y="239184"/>
            <a:ext cx="7964993" cy="470518"/>
            <a:chOff x="1483110" y="239184"/>
            <a:chExt cx="7964993" cy="47051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E1236A5-0D4D-615F-413F-E1241F8872A4}"/>
                </a:ext>
              </a:extLst>
            </p:cNvPr>
            <p:cNvSpPr/>
            <p:nvPr/>
          </p:nvSpPr>
          <p:spPr>
            <a:xfrm>
              <a:off x="1483110" y="239184"/>
              <a:ext cx="7771018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B02566-A9ED-B96A-6F6A-AC0BBC6CFB41}"/>
                </a:ext>
              </a:extLst>
            </p:cNvPr>
            <p:cNvSpPr txBox="1"/>
            <p:nvPr/>
          </p:nvSpPr>
          <p:spPr>
            <a:xfrm>
              <a:off x="4322618" y="247579"/>
              <a:ext cx="51254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EXPLORATORY DATA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5368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BF387-92BD-8DD6-A51F-2120C6F90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9A847CF-717F-606E-873B-359061E450D6}"/>
              </a:ext>
            </a:extLst>
          </p:cNvPr>
          <p:cNvSpPr txBox="1"/>
          <p:nvPr/>
        </p:nvSpPr>
        <p:spPr>
          <a:xfrm>
            <a:off x="894433" y="1164848"/>
            <a:ext cx="34281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Some columns were found to have </a:t>
            </a:r>
            <a:r>
              <a:rPr lang="en-US" sz="1800" b="1" dirty="0"/>
              <a:t>non-linear relationships</a:t>
            </a:r>
            <a:r>
              <a:rPr lang="en-US" sz="1800" dirty="0"/>
              <a:t>.</a:t>
            </a:r>
          </a:p>
          <a:p>
            <a:endParaRPr lang="en-US" sz="1800" dirty="0"/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So </a:t>
            </a:r>
            <a:r>
              <a:rPr lang="en-US" sz="1800" b="1" dirty="0"/>
              <a:t>logarithmic transformations </a:t>
            </a:r>
            <a:r>
              <a:rPr lang="en-US" sz="1800" dirty="0"/>
              <a:t>were applied to these columns to improve </a:t>
            </a:r>
            <a:r>
              <a:rPr lang="en-US" sz="1800" i="1" dirty="0"/>
              <a:t>model performance</a:t>
            </a:r>
            <a:r>
              <a:rPr lang="en-US" sz="1800" dirty="0"/>
              <a:t>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F547E8-052E-C76E-3FBA-927ADF32FFB9}"/>
              </a:ext>
            </a:extLst>
          </p:cNvPr>
          <p:cNvGrpSpPr/>
          <p:nvPr/>
        </p:nvGrpSpPr>
        <p:grpSpPr>
          <a:xfrm>
            <a:off x="1483110" y="239184"/>
            <a:ext cx="7964993" cy="470518"/>
            <a:chOff x="1483110" y="239184"/>
            <a:chExt cx="7964993" cy="47051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5EC73B-2C95-A0DB-544C-54DAC4BD3063}"/>
                </a:ext>
              </a:extLst>
            </p:cNvPr>
            <p:cNvSpPr/>
            <p:nvPr/>
          </p:nvSpPr>
          <p:spPr>
            <a:xfrm>
              <a:off x="1483110" y="239184"/>
              <a:ext cx="7771018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A653637-35E0-6F72-5F67-291092E22245}"/>
                </a:ext>
              </a:extLst>
            </p:cNvPr>
            <p:cNvSpPr txBox="1"/>
            <p:nvPr/>
          </p:nvSpPr>
          <p:spPr>
            <a:xfrm>
              <a:off x="4322618" y="247579"/>
              <a:ext cx="51254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EXPLORATORY DATA ANALYSIS</a:t>
              </a:r>
            </a:p>
          </p:txBody>
        </p:sp>
      </p:grpSp>
      <p:grpSp>
        <p:nvGrpSpPr>
          <p:cNvPr id="2" name="Google Shape;1405;p52">
            <a:extLst>
              <a:ext uri="{FF2B5EF4-FFF2-40B4-BE49-F238E27FC236}">
                <a16:creationId xmlns:a16="http://schemas.microsoft.com/office/drawing/2014/main" id="{2A684957-7D46-6AD3-B150-BC4B5E62D58C}"/>
              </a:ext>
            </a:extLst>
          </p:cNvPr>
          <p:cNvGrpSpPr/>
          <p:nvPr/>
        </p:nvGrpSpPr>
        <p:grpSpPr>
          <a:xfrm rot="20931696" flipH="1">
            <a:off x="-479116" y="3096187"/>
            <a:ext cx="4483325" cy="3268875"/>
            <a:chOff x="1112475" y="2586632"/>
            <a:chExt cx="4483325" cy="3268875"/>
          </a:xfrm>
        </p:grpSpPr>
        <p:sp>
          <p:nvSpPr>
            <p:cNvPr id="4" name="Google Shape;1406;p52">
              <a:extLst>
                <a:ext uri="{FF2B5EF4-FFF2-40B4-BE49-F238E27FC236}">
                  <a16:creationId xmlns:a16="http://schemas.microsoft.com/office/drawing/2014/main" id="{0DDD09FA-1E69-C222-F78F-B2BA52F50658}"/>
                </a:ext>
              </a:extLst>
            </p:cNvPr>
            <p:cNvSpPr/>
            <p:nvPr/>
          </p:nvSpPr>
          <p:spPr>
            <a:xfrm>
              <a:off x="2767050" y="3897057"/>
              <a:ext cx="283475" cy="777325"/>
            </a:xfrm>
            <a:custGeom>
              <a:avLst/>
              <a:gdLst/>
              <a:ahLst/>
              <a:cxnLst/>
              <a:rect l="l" t="t" r="r" b="b"/>
              <a:pathLst>
                <a:path w="11339" h="31093" extrusionOk="0">
                  <a:moveTo>
                    <a:pt x="11339" y="0"/>
                  </a:moveTo>
                  <a:lnTo>
                    <a:pt x="8474" y="736"/>
                  </a:lnTo>
                  <a:lnTo>
                    <a:pt x="0" y="20629"/>
                  </a:lnTo>
                  <a:lnTo>
                    <a:pt x="796" y="31093"/>
                  </a:lnTo>
                  <a:lnTo>
                    <a:pt x="113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407;p52">
              <a:extLst>
                <a:ext uri="{FF2B5EF4-FFF2-40B4-BE49-F238E27FC236}">
                  <a16:creationId xmlns:a16="http://schemas.microsoft.com/office/drawing/2014/main" id="{E922E916-625A-A02C-F312-D91DF29BD7A1}"/>
                </a:ext>
              </a:extLst>
            </p:cNvPr>
            <p:cNvSpPr/>
            <p:nvPr/>
          </p:nvSpPr>
          <p:spPr>
            <a:xfrm>
              <a:off x="1112475" y="2586632"/>
              <a:ext cx="4483325" cy="3268875"/>
            </a:xfrm>
            <a:custGeom>
              <a:avLst/>
              <a:gdLst/>
              <a:ahLst/>
              <a:cxnLst/>
              <a:rect l="l" t="t" r="r" b="b"/>
              <a:pathLst>
                <a:path w="179333" h="130755" extrusionOk="0">
                  <a:moveTo>
                    <a:pt x="176488" y="0"/>
                  </a:moveTo>
                  <a:lnTo>
                    <a:pt x="0" y="123255"/>
                  </a:lnTo>
                  <a:lnTo>
                    <a:pt x="5510" y="130755"/>
                  </a:lnTo>
                  <a:lnTo>
                    <a:pt x="179333" y="3879"/>
                  </a:lnTo>
                  <a:lnTo>
                    <a:pt x="1764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08;p52">
              <a:extLst>
                <a:ext uri="{FF2B5EF4-FFF2-40B4-BE49-F238E27FC236}">
                  <a16:creationId xmlns:a16="http://schemas.microsoft.com/office/drawing/2014/main" id="{FBCB8778-695D-522F-94ED-C949005627F3}"/>
                </a:ext>
              </a:extLst>
            </p:cNvPr>
            <p:cNvSpPr/>
            <p:nvPr/>
          </p:nvSpPr>
          <p:spPr>
            <a:xfrm>
              <a:off x="4350500" y="3331107"/>
              <a:ext cx="741525" cy="219350"/>
            </a:xfrm>
            <a:custGeom>
              <a:avLst/>
              <a:gdLst/>
              <a:ahLst/>
              <a:cxnLst/>
              <a:rect l="l" t="t" r="r" b="b"/>
              <a:pathLst>
                <a:path w="29661" h="8774" extrusionOk="0">
                  <a:moveTo>
                    <a:pt x="27452" y="0"/>
                  </a:moveTo>
                  <a:lnTo>
                    <a:pt x="8256" y="2288"/>
                  </a:lnTo>
                  <a:lnTo>
                    <a:pt x="0" y="8773"/>
                  </a:lnTo>
                  <a:lnTo>
                    <a:pt x="29660" y="1970"/>
                  </a:lnTo>
                  <a:lnTo>
                    <a:pt x="274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09;p52">
              <a:extLst>
                <a:ext uri="{FF2B5EF4-FFF2-40B4-BE49-F238E27FC236}">
                  <a16:creationId xmlns:a16="http://schemas.microsoft.com/office/drawing/2014/main" id="{8A4931A9-BD2B-42F2-FEED-A1074CE0ACF3}"/>
                </a:ext>
              </a:extLst>
            </p:cNvPr>
            <p:cNvSpPr/>
            <p:nvPr/>
          </p:nvSpPr>
          <p:spPr>
            <a:xfrm>
              <a:off x="4840850" y="2643807"/>
              <a:ext cx="246200" cy="479950"/>
            </a:xfrm>
            <a:custGeom>
              <a:avLst/>
              <a:gdLst/>
              <a:ahLst/>
              <a:cxnLst/>
              <a:rect l="l" t="t" r="r" b="b"/>
              <a:pathLst>
                <a:path w="9848" h="19198" extrusionOk="0">
                  <a:moveTo>
                    <a:pt x="8415" y="1"/>
                  </a:moveTo>
                  <a:lnTo>
                    <a:pt x="1" y="19197"/>
                  </a:lnTo>
                  <a:lnTo>
                    <a:pt x="1" y="19197"/>
                  </a:lnTo>
                  <a:lnTo>
                    <a:pt x="4476" y="15079"/>
                  </a:lnTo>
                  <a:lnTo>
                    <a:pt x="9847" y="816"/>
                  </a:lnTo>
                  <a:lnTo>
                    <a:pt x="84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10;p52">
              <a:extLst>
                <a:ext uri="{FF2B5EF4-FFF2-40B4-BE49-F238E27FC236}">
                  <a16:creationId xmlns:a16="http://schemas.microsoft.com/office/drawing/2014/main" id="{D73F27FF-B6F9-6DBC-D762-38591C61D238}"/>
                </a:ext>
              </a:extLst>
            </p:cNvPr>
            <p:cNvSpPr/>
            <p:nvPr/>
          </p:nvSpPr>
          <p:spPr>
            <a:xfrm>
              <a:off x="4929875" y="2731332"/>
              <a:ext cx="59200" cy="240725"/>
            </a:xfrm>
            <a:custGeom>
              <a:avLst/>
              <a:gdLst/>
              <a:ahLst/>
              <a:cxnLst/>
              <a:rect l="l" t="t" r="r" b="b"/>
              <a:pathLst>
                <a:path w="2368" h="9629" extrusionOk="0">
                  <a:moveTo>
                    <a:pt x="1532" y="1"/>
                  </a:moveTo>
                  <a:lnTo>
                    <a:pt x="438" y="717"/>
                  </a:lnTo>
                  <a:lnTo>
                    <a:pt x="0" y="9629"/>
                  </a:lnTo>
                  <a:lnTo>
                    <a:pt x="2368" y="5093"/>
                  </a:lnTo>
                  <a:lnTo>
                    <a:pt x="15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11;p52">
              <a:extLst>
                <a:ext uri="{FF2B5EF4-FFF2-40B4-BE49-F238E27FC236}">
                  <a16:creationId xmlns:a16="http://schemas.microsoft.com/office/drawing/2014/main" id="{9267735A-B96A-D96D-9EFD-6E0E6E6D194F}"/>
                </a:ext>
              </a:extLst>
            </p:cNvPr>
            <p:cNvSpPr/>
            <p:nvPr/>
          </p:nvSpPr>
          <p:spPr>
            <a:xfrm>
              <a:off x="3428975" y="3822957"/>
              <a:ext cx="178550" cy="276025"/>
            </a:xfrm>
            <a:custGeom>
              <a:avLst/>
              <a:gdLst/>
              <a:ahLst/>
              <a:cxnLst/>
              <a:rect l="l" t="t" r="r" b="b"/>
              <a:pathLst>
                <a:path w="7142" h="11041" extrusionOk="0">
                  <a:moveTo>
                    <a:pt x="5650" y="0"/>
                  </a:moveTo>
                  <a:lnTo>
                    <a:pt x="0" y="11041"/>
                  </a:lnTo>
                  <a:lnTo>
                    <a:pt x="5033" y="7182"/>
                  </a:lnTo>
                  <a:lnTo>
                    <a:pt x="71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12;p52">
              <a:extLst>
                <a:ext uri="{FF2B5EF4-FFF2-40B4-BE49-F238E27FC236}">
                  <a16:creationId xmlns:a16="http://schemas.microsoft.com/office/drawing/2014/main" id="{6F154BA9-AA23-6DAA-A574-B1C65A90FE39}"/>
                </a:ext>
              </a:extLst>
            </p:cNvPr>
            <p:cNvSpPr/>
            <p:nvPr/>
          </p:nvSpPr>
          <p:spPr>
            <a:xfrm>
              <a:off x="3689075" y="3338057"/>
              <a:ext cx="534625" cy="555550"/>
            </a:xfrm>
            <a:custGeom>
              <a:avLst/>
              <a:gdLst/>
              <a:ahLst/>
              <a:cxnLst/>
              <a:rect l="l" t="t" r="r" b="b"/>
              <a:pathLst>
                <a:path w="21385" h="22222" extrusionOk="0">
                  <a:moveTo>
                    <a:pt x="21385" y="1"/>
                  </a:moveTo>
                  <a:lnTo>
                    <a:pt x="19694" y="100"/>
                  </a:lnTo>
                  <a:lnTo>
                    <a:pt x="0" y="22221"/>
                  </a:lnTo>
                  <a:lnTo>
                    <a:pt x="9051" y="16790"/>
                  </a:lnTo>
                  <a:lnTo>
                    <a:pt x="21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13;p52">
              <a:extLst>
                <a:ext uri="{FF2B5EF4-FFF2-40B4-BE49-F238E27FC236}">
                  <a16:creationId xmlns:a16="http://schemas.microsoft.com/office/drawing/2014/main" id="{B0E5ABCF-6A90-0848-6E88-9A05B8869FED}"/>
                </a:ext>
              </a:extLst>
            </p:cNvPr>
            <p:cNvSpPr/>
            <p:nvPr/>
          </p:nvSpPr>
          <p:spPr>
            <a:xfrm>
              <a:off x="4083925" y="3436032"/>
              <a:ext cx="139275" cy="83075"/>
            </a:xfrm>
            <a:custGeom>
              <a:avLst/>
              <a:gdLst/>
              <a:ahLst/>
              <a:cxnLst/>
              <a:rect l="l" t="t" r="r" b="b"/>
              <a:pathLst>
                <a:path w="5571" h="3323" extrusionOk="0">
                  <a:moveTo>
                    <a:pt x="5034" y="1"/>
                  </a:moveTo>
                  <a:lnTo>
                    <a:pt x="876" y="1533"/>
                  </a:lnTo>
                  <a:lnTo>
                    <a:pt x="1" y="3323"/>
                  </a:lnTo>
                  <a:lnTo>
                    <a:pt x="5571" y="717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Picture 16" descr="A diagram of a number of columns&#10;&#10;AI-generated content may be incorrect.">
            <a:extLst>
              <a:ext uri="{FF2B5EF4-FFF2-40B4-BE49-F238E27FC236}">
                <a16:creationId xmlns:a16="http://schemas.microsoft.com/office/drawing/2014/main" id="{39B82DC5-73F5-2B92-011E-8E8C933757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7" t="4293"/>
          <a:stretch>
            <a:fillRect/>
          </a:stretch>
        </p:blipFill>
        <p:spPr>
          <a:xfrm>
            <a:off x="4787936" y="939735"/>
            <a:ext cx="4116278" cy="402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54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E9EEEC6-BFDF-8863-2108-7D2F46D2571D}"/>
              </a:ext>
            </a:extLst>
          </p:cNvPr>
          <p:cNvSpPr txBox="1"/>
          <p:nvPr/>
        </p:nvSpPr>
        <p:spPr>
          <a:xfrm>
            <a:off x="6425028" y="2930996"/>
            <a:ext cx="271897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Columns with a </a:t>
            </a:r>
            <a:r>
              <a:rPr lang="en-US" b="1" dirty="0"/>
              <a:t>low feature importance</a:t>
            </a:r>
            <a:r>
              <a:rPr lang="en-US" dirty="0"/>
              <a:t> were removed initially, but this </a:t>
            </a:r>
            <a:r>
              <a:rPr lang="en-US" i="1" dirty="0"/>
              <a:t>negatively</a:t>
            </a:r>
            <a:r>
              <a:rPr lang="en-US" dirty="0"/>
              <a:t> affected the model’s performance, so they were added back in.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32E34C4-0D6A-DEEC-CE52-D8C349503B5D}"/>
              </a:ext>
            </a:extLst>
          </p:cNvPr>
          <p:cNvGrpSpPr/>
          <p:nvPr/>
        </p:nvGrpSpPr>
        <p:grpSpPr>
          <a:xfrm>
            <a:off x="1483110" y="239184"/>
            <a:ext cx="7964993" cy="470518"/>
            <a:chOff x="1483110" y="239184"/>
            <a:chExt cx="7964993" cy="47051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310157-5D63-1AD0-31A0-31235387FCB3}"/>
                </a:ext>
              </a:extLst>
            </p:cNvPr>
            <p:cNvSpPr/>
            <p:nvPr/>
          </p:nvSpPr>
          <p:spPr>
            <a:xfrm>
              <a:off x="1483110" y="239184"/>
              <a:ext cx="7771018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E27FD96-6654-A766-20C1-BC475E4FB087}"/>
                </a:ext>
              </a:extLst>
            </p:cNvPr>
            <p:cNvSpPr txBox="1"/>
            <p:nvPr/>
          </p:nvSpPr>
          <p:spPr>
            <a:xfrm>
              <a:off x="5888711" y="247579"/>
              <a:ext cx="35593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DATA EXPLORATION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C678440-BA86-E146-C00E-4C7360B836F0}"/>
              </a:ext>
            </a:extLst>
          </p:cNvPr>
          <p:cNvSpPr txBox="1"/>
          <p:nvPr/>
        </p:nvSpPr>
        <p:spPr>
          <a:xfrm>
            <a:off x="6501228" y="1236576"/>
            <a:ext cx="256657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‘</a:t>
            </a:r>
            <a:r>
              <a:rPr lang="en-US" b="1" dirty="0"/>
              <a:t>daynight_N</a:t>
            </a:r>
            <a:r>
              <a:rPr lang="en-US" dirty="0"/>
              <a:t>’ column – </a:t>
            </a:r>
            <a:r>
              <a:rPr lang="en-US" i="1" dirty="0"/>
              <a:t>a binary column indicating whether it is day or night</a:t>
            </a:r>
            <a:r>
              <a:rPr lang="en-US" dirty="0"/>
              <a:t> – had the highest feature importance.</a:t>
            </a:r>
          </a:p>
          <a:p>
            <a:endParaRPr lang="en-US" dirty="0"/>
          </a:p>
        </p:txBody>
      </p:sp>
      <p:pic>
        <p:nvPicPr>
          <p:cNvPr id="3" name="Picture 2" descr="A screen shot of a graph&#10;&#10;AI-generated content may be incorrect.">
            <a:extLst>
              <a:ext uri="{FF2B5EF4-FFF2-40B4-BE49-F238E27FC236}">
                <a16:creationId xmlns:a16="http://schemas.microsoft.com/office/drawing/2014/main" id="{5101FD63-6391-944E-5B06-87202A2F1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02" y="1087496"/>
            <a:ext cx="5838422" cy="306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D89C1-00D9-19BB-3686-E8BE6F907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772157-A396-1261-CF2C-8F15BA46F246}"/>
              </a:ext>
            </a:extLst>
          </p:cNvPr>
          <p:cNvSpPr txBox="1"/>
          <p:nvPr/>
        </p:nvSpPr>
        <p:spPr>
          <a:xfrm>
            <a:off x="490840" y="1017088"/>
            <a:ext cx="712390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The model chosen was </a:t>
            </a:r>
            <a:r>
              <a:rPr lang="en-US" sz="1600" b="1" dirty="0"/>
              <a:t>XGBoost</a:t>
            </a:r>
            <a:r>
              <a:rPr lang="en-US" sz="1600" dirty="0"/>
              <a:t> due to its better performance over Logistic Regression and Random Forest.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7" name="Google Shape;1086;p42">
            <a:extLst>
              <a:ext uri="{FF2B5EF4-FFF2-40B4-BE49-F238E27FC236}">
                <a16:creationId xmlns:a16="http://schemas.microsoft.com/office/drawing/2014/main" id="{F64D3AD0-ED35-2494-251E-6A7116D74FBD}"/>
              </a:ext>
            </a:extLst>
          </p:cNvPr>
          <p:cNvSpPr/>
          <p:nvPr/>
        </p:nvSpPr>
        <p:spPr>
          <a:xfrm flipH="1">
            <a:off x="7642667" y="1586836"/>
            <a:ext cx="1501333" cy="3706566"/>
          </a:xfrm>
          <a:custGeom>
            <a:avLst/>
            <a:gdLst/>
            <a:ahLst/>
            <a:cxnLst/>
            <a:rect l="l" t="t" r="r" b="b"/>
            <a:pathLst>
              <a:path w="27612" h="68173" extrusionOk="0">
                <a:moveTo>
                  <a:pt x="20448" y="39076"/>
                </a:moveTo>
                <a:cubicBezTo>
                  <a:pt x="20444" y="39079"/>
                  <a:pt x="20440" y="39082"/>
                  <a:pt x="20436" y="39085"/>
                </a:cubicBezTo>
                <a:lnTo>
                  <a:pt x="20436" y="39085"/>
                </a:lnTo>
                <a:cubicBezTo>
                  <a:pt x="20441" y="39087"/>
                  <a:pt x="20445" y="39088"/>
                  <a:pt x="20450" y="39090"/>
                </a:cubicBezTo>
                <a:lnTo>
                  <a:pt x="20448" y="39076"/>
                </a:lnTo>
                <a:close/>
                <a:moveTo>
                  <a:pt x="9847" y="0"/>
                </a:moveTo>
                <a:cubicBezTo>
                  <a:pt x="9847" y="0"/>
                  <a:pt x="8097" y="10106"/>
                  <a:pt x="4138" y="12314"/>
                </a:cubicBezTo>
                <a:cubicBezTo>
                  <a:pt x="4138" y="12314"/>
                  <a:pt x="5471" y="12215"/>
                  <a:pt x="6426" y="11419"/>
                </a:cubicBezTo>
                <a:lnTo>
                  <a:pt x="6426" y="11419"/>
                </a:lnTo>
                <a:lnTo>
                  <a:pt x="5769" y="12911"/>
                </a:lnTo>
                <a:cubicBezTo>
                  <a:pt x="5769" y="12911"/>
                  <a:pt x="7281" y="12274"/>
                  <a:pt x="8296" y="11101"/>
                </a:cubicBezTo>
                <a:cubicBezTo>
                  <a:pt x="8296" y="11101"/>
                  <a:pt x="8315" y="11180"/>
                  <a:pt x="8355" y="11299"/>
                </a:cubicBezTo>
                <a:cubicBezTo>
                  <a:pt x="8256" y="11478"/>
                  <a:pt x="8117" y="11638"/>
                  <a:pt x="7997" y="11817"/>
                </a:cubicBezTo>
                <a:cubicBezTo>
                  <a:pt x="7798" y="11976"/>
                  <a:pt x="4536" y="16193"/>
                  <a:pt x="2805" y="16651"/>
                </a:cubicBezTo>
                <a:cubicBezTo>
                  <a:pt x="2805" y="16651"/>
                  <a:pt x="2977" y="16674"/>
                  <a:pt x="3242" y="16674"/>
                </a:cubicBezTo>
                <a:cubicBezTo>
                  <a:pt x="3620" y="16674"/>
                  <a:pt x="4188" y="16626"/>
                  <a:pt x="4715" y="16392"/>
                </a:cubicBezTo>
                <a:lnTo>
                  <a:pt x="4715" y="16392"/>
                </a:lnTo>
                <a:lnTo>
                  <a:pt x="3919" y="17287"/>
                </a:lnTo>
                <a:cubicBezTo>
                  <a:pt x="3919" y="17287"/>
                  <a:pt x="5212" y="17088"/>
                  <a:pt x="6207" y="16472"/>
                </a:cubicBezTo>
                <a:lnTo>
                  <a:pt x="6207" y="16472"/>
                </a:lnTo>
                <a:cubicBezTo>
                  <a:pt x="6207" y="16472"/>
                  <a:pt x="6187" y="17506"/>
                  <a:pt x="6565" y="17784"/>
                </a:cubicBezTo>
                <a:lnTo>
                  <a:pt x="7301" y="16491"/>
                </a:lnTo>
                <a:cubicBezTo>
                  <a:pt x="7301" y="16491"/>
                  <a:pt x="7758" y="17844"/>
                  <a:pt x="8256" y="17944"/>
                </a:cubicBezTo>
                <a:lnTo>
                  <a:pt x="8156" y="16750"/>
                </a:lnTo>
                <a:lnTo>
                  <a:pt x="8156" y="16750"/>
                </a:lnTo>
                <a:cubicBezTo>
                  <a:pt x="8156" y="16750"/>
                  <a:pt x="8972" y="17705"/>
                  <a:pt x="9549" y="17964"/>
                </a:cubicBezTo>
                <a:lnTo>
                  <a:pt x="9290" y="16571"/>
                </a:lnTo>
                <a:lnTo>
                  <a:pt x="9290" y="16571"/>
                </a:lnTo>
                <a:cubicBezTo>
                  <a:pt x="9290" y="16571"/>
                  <a:pt x="9310" y="16611"/>
                  <a:pt x="9390" y="16690"/>
                </a:cubicBezTo>
                <a:cubicBezTo>
                  <a:pt x="9569" y="17347"/>
                  <a:pt x="9768" y="18083"/>
                  <a:pt x="10086" y="18700"/>
                </a:cubicBezTo>
                <a:cubicBezTo>
                  <a:pt x="10146" y="18799"/>
                  <a:pt x="10185" y="18898"/>
                  <a:pt x="10245" y="19058"/>
                </a:cubicBezTo>
                <a:cubicBezTo>
                  <a:pt x="9469" y="19555"/>
                  <a:pt x="2427" y="24031"/>
                  <a:pt x="0" y="24707"/>
                </a:cubicBezTo>
                <a:cubicBezTo>
                  <a:pt x="0" y="24707"/>
                  <a:pt x="25" y="24708"/>
                  <a:pt x="72" y="24708"/>
                </a:cubicBezTo>
                <a:cubicBezTo>
                  <a:pt x="387" y="24708"/>
                  <a:pt x="1679" y="24678"/>
                  <a:pt x="2805" y="24210"/>
                </a:cubicBezTo>
                <a:lnTo>
                  <a:pt x="2805" y="24210"/>
                </a:lnTo>
                <a:lnTo>
                  <a:pt x="1651" y="25344"/>
                </a:lnTo>
                <a:cubicBezTo>
                  <a:pt x="1651" y="25344"/>
                  <a:pt x="3541" y="24966"/>
                  <a:pt x="4973" y="24130"/>
                </a:cubicBezTo>
                <a:cubicBezTo>
                  <a:pt x="4973" y="24130"/>
                  <a:pt x="4993" y="25364"/>
                  <a:pt x="5570" y="25622"/>
                </a:cubicBezTo>
                <a:lnTo>
                  <a:pt x="6585" y="24031"/>
                </a:lnTo>
                <a:cubicBezTo>
                  <a:pt x="6585" y="24031"/>
                  <a:pt x="7301" y="25543"/>
                  <a:pt x="8057" y="25622"/>
                </a:cubicBezTo>
                <a:lnTo>
                  <a:pt x="7858" y="24230"/>
                </a:lnTo>
                <a:lnTo>
                  <a:pt x="7858" y="24230"/>
                </a:lnTo>
                <a:cubicBezTo>
                  <a:pt x="7858" y="24230"/>
                  <a:pt x="9091" y="25244"/>
                  <a:pt x="9947" y="25503"/>
                </a:cubicBezTo>
                <a:lnTo>
                  <a:pt x="9509" y="23911"/>
                </a:lnTo>
                <a:lnTo>
                  <a:pt x="9509" y="23911"/>
                </a:lnTo>
                <a:cubicBezTo>
                  <a:pt x="9509" y="23912"/>
                  <a:pt x="10961" y="25403"/>
                  <a:pt x="12433" y="25602"/>
                </a:cubicBezTo>
                <a:lnTo>
                  <a:pt x="11538" y="24309"/>
                </a:lnTo>
                <a:lnTo>
                  <a:pt x="12294" y="24846"/>
                </a:lnTo>
                <a:cubicBezTo>
                  <a:pt x="12692" y="26020"/>
                  <a:pt x="13050" y="27015"/>
                  <a:pt x="13229" y="27552"/>
                </a:cubicBezTo>
                <a:cubicBezTo>
                  <a:pt x="10583" y="28606"/>
                  <a:pt x="2586" y="31630"/>
                  <a:pt x="637" y="32067"/>
                </a:cubicBezTo>
                <a:cubicBezTo>
                  <a:pt x="637" y="32067"/>
                  <a:pt x="877" y="32096"/>
                  <a:pt x="1240" y="32096"/>
                </a:cubicBezTo>
                <a:cubicBezTo>
                  <a:pt x="1741" y="32096"/>
                  <a:pt x="2475" y="32042"/>
                  <a:pt x="3143" y="31789"/>
                </a:cubicBezTo>
                <a:lnTo>
                  <a:pt x="3143" y="31789"/>
                </a:lnTo>
                <a:lnTo>
                  <a:pt x="2089" y="32863"/>
                </a:lnTo>
                <a:cubicBezTo>
                  <a:pt x="2089" y="32863"/>
                  <a:pt x="3780" y="32624"/>
                  <a:pt x="5073" y="31908"/>
                </a:cubicBezTo>
                <a:lnTo>
                  <a:pt x="5073" y="31908"/>
                </a:lnTo>
                <a:cubicBezTo>
                  <a:pt x="5073" y="31908"/>
                  <a:pt x="5013" y="33162"/>
                  <a:pt x="5491" y="33480"/>
                </a:cubicBezTo>
                <a:lnTo>
                  <a:pt x="6485" y="31928"/>
                </a:lnTo>
                <a:cubicBezTo>
                  <a:pt x="6485" y="31928"/>
                  <a:pt x="7022" y="33520"/>
                  <a:pt x="7699" y="33679"/>
                </a:cubicBezTo>
                <a:lnTo>
                  <a:pt x="7599" y="32266"/>
                </a:lnTo>
                <a:lnTo>
                  <a:pt x="7599" y="32266"/>
                </a:lnTo>
                <a:cubicBezTo>
                  <a:pt x="7599" y="32267"/>
                  <a:pt x="8654" y="33400"/>
                  <a:pt x="9370" y="33719"/>
                </a:cubicBezTo>
                <a:lnTo>
                  <a:pt x="9091" y="32048"/>
                </a:lnTo>
                <a:lnTo>
                  <a:pt x="9091" y="32048"/>
                </a:lnTo>
                <a:cubicBezTo>
                  <a:pt x="9091" y="32048"/>
                  <a:pt x="10265" y="33699"/>
                  <a:pt x="11558" y="34017"/>
                </a:cubicBezTo>
                <a:lnTo>
                  <a:pt x="10842" y="32624"/>
                </a:lnTo>
                <a:lnTo>
                  <a:pt x="12075" y="33798"/>
                </a:lnTo>
                <a:cubicBezTo>
                  <a:pt x="12075" y="33798"/>
                  <a:pt x="11777" y="32127"/>
                  <a:pt x="11697" y="31709"/>
                </a:cubicBezTo>
                <a:lnTo>
                  <a:pt x="11697" y="31709"/>
                </a:lnTo>
                <a:cubicBezTo>
                  <a:pt x="11697" y="31710"/>
                  <a:pt x="12533" y="33719"/>
                  <a:pt x="13129" y="33898"/>
                </a:cubicBezTo>
                <a:lnTo>
                  <a:pt x="13388" y="32207"/>
                </a:lnTo>
                <a:cubicBezTo>
                  <a:pt x="13388" y="32207"/>
                  <a:pt x="13766" y="32605"/>
                  <a:pt x="14224" y="32963"/>
                </a:cubicBezTo>
                <a:cubicBezTo>
                  <a:pt x="14283" y="33360"/>
                  <a:pt x="14363" y="33778"/>
                  <a:pt x="14442" y="34216"/>
                </a:cubicBezTo>
                <a:cubicBezTo>
                  <a:pt x="12533" y="38015"/>
                  <a:pt x="10504" y="40005"/>
                  <a:pt x="10504" y="40005"/>
                </a:cubicBezTo>
                <a:cubicBezTo>
                  <a:pt x="11578" y="39925"/>
                  <a:pt x="12294" y="39169"/>
                  <a:pt x="12294" y="39169"/>
                </a:cubicBezTo>
                <a:lnTo>
                  <a:pt x="12294" y="39169"/>
                </a:lnTo>
                <a:lnTo>
                  <a:pt x="12195" y="39368"/>
                </a:lnTo>
                <a:cubicBezTo>
                  <a:pt x="9847" y="40761"/>
                  <a:pt x="7003" y="42352"/>
                  <a:pt x="5630" y="42750"/>
                </a:cubicBezTo>
                <a:cubicBezTo>
                  <a:pt x="5630" y="42750"/>
                  <a:pt x="5678" y="42752"/>
                  <a:pt x="5763" y="42752"/>
                </a:cubicBezTo>
                <a:cubicBezTo>
                  <a:pt x="6163" y="42752"/>
                  <a:pt x="7390" y="42711"/>
                  <a:pt x="8455" y="42253"/>
                </a:cubicBezTo>
                <a:lnTo>
                  <a:pt x="8455" y="42253"/>
                </a:lnTo>
                <a:lnTo>
                  <a:pt x="7301" y="43406"/>
                </a:lnTo>
                <a:cubicBezTo>
                  <a:pt x="7301" y="43406"/>
                  <a:pt x="9191" y="43028"/>
                  <a:pt x="10603" y="42173"/>
                </a:cubicBezTo>
                <a:cubicBezTo>
                  <a:pt x="10603" y="42173"/>
                  <a:pt x="10643" y="43426"/>
                  <a:pt x="11200" y="43665"/>
                </a:cubicBezTo>
                <a:lnTo>
                  <a:pt x="12234" y="42073"/>
                </a:lnTo>
                <a:cubicBezTo>
                  <a:pt x="12234" y="42073"/>
                  <a:pt x="12950" y="43605"/>
                  <a:pt x="13686" y="43665"/>
                </a:cubicBezTo>
                <a:lnTo>
                  <a:pt x="13488" y="42272"/>
                </a:lnTo>
                <a:lnTo>
                  <a:pt x="13488" y="42272"/>
                </a:lnTo>
                <a:cubicBezTo>
                  <a:pt x="13488" y="42273"/>
                  <a:pt x="14741" y="43307"/>
                  <a:pt x="15576" y="43546"/>
                </a:cubicBezTo>
                <a:lnTo>
                  <a:pt x="15159" y="41954"/>
                </a:lnTo>
                <a:lnTo>
                  <a:pt x="15159" y="41954"/>
                </a:lnTo>
                <a:cubicBezTo>
                  <a:pt x="15159" y="41954"/>
                  <a:pt x="15477" y="42312"/>
                  <a:pt x="16014" y="42670"/>
                </a:cubicBezTo>
                <a:cubicBezTo>
                  <a:pt x="16551" y="45614"/>
                  <a:pt x="17028" y="47942"/>
                  <a:pt x="17168" y="48539"/>
                </a:cubicBezTo>
                <a:cubicBezTo>
                  <a:pt x="17506" y="49832"/>
                  <a:pt x="17446" y="61946"/>
                  <a:pt x="17426" y="68014"/>
                </a:cubicBezTo>
                <a:lnTo>
                  <a:pt x="21644" y="68173"/>
                </a:lnTo>
                <a:cubicBezTo>
                  <a:pt x="21644" y="66601"/>
                  <a:pt x="19157" y="50070"/>
                  <a:pt x="18699" y="48200"/>
                </a:cubicBezTo>
                <a:cubicBezTo>
                  <a:pt x="18560" y="47703"/>
                  <a:pt x="18202" y="45893"/>
                  <a:pt x="17705" y="43546"/>
                </a:cubicBezTo>
                <a:lnTo>
                  <a:pt x="17705" y="43546"/>
                </a:lnTo>
                <a:cubicBezTo>
                  <a:pt x="17824" y="43565"/>
                  <a:pt x="17944" y="43625"/>
                  <a:pt x="18063" y="43625"/>
                </a:cubicBezTo>
                <a:lnTo>
                  <a:pt x="17546" y="42869"/>
                </a:lnTo>
                <a:cubicBezTo>
                  <a:pt x="17526" y="42770"/>
                  <a:pt x="17506" y="42650"/>
                  <a:pt x="17466" y="42551"/>
                </a:cubicBezTo>
                <a:lnTo>
                  <a:pt x="17466" y="42551"/>
                </a:lnTo>
                <a:lnTo>
                  <a:pt x="18660" y="43367"/>
                </a:lnTo>
                <a:cubicBezTo>
                  <a:pt x="18660" y="43367"/>
                  <a:pt x="18222" y="41775"/>
                  <a:pt x="18123" y="41357"/>
                </a:cubicBezTo>
                <a:lnTo>
                  <a:pt x="18123" y="41357"/>
                </a:lnTo>
                <a:cubicBezTo>
                  <a:pt x="18123" y="41358"/>
                  <a:pt x="19157" y="43267"/>
                  <a:pt x="19853" y="43367"/>
                </a:cubicBezTo>
                <a:lnTo>
                  <a:pt x="20052" y="41676"/>
                </a:lnTo>
                <a:cubicBezTo>
                  <a:pt x="20052" y="41676"/>
                  <a:pt x="21385" y="42738"/>
                  <a:pt x="22183" y="42738"/>
                </a:cubicBezTo>
                <a:cubicBezTo>
                  <a:pt x="22223" y="42738"/>
                  <a:pt x="22262" y="42736"/>
                  <a:pt x="22300" y="42730"/>
                </a:cubicBezTo>
                <a:lnTo>
                  <a:pt x="21405" y="41536"/>
                </a:lnTo>
                <a:lnTo>
                  <a:pt x="21405" y="41536"/>
                </a:lnTo>
                <a:cubicBezTo>
                  <a:pt x="21405" y="41536"/>
                  <a:pt x="23062" y="42134"/>
                  <a:pt x="24005" y="42134"/>
                </a:cubicBezTo>
                <a:cubicBezTo>
                  <a:pt x="24021" y="42134"/>
                  <a:pt x="24036" y="42133"/>
                  <a:pt x="24051" y="42133"/>
                </a:cubicBezTo>
                <a:lnTo>
                  <a:pt x="22837" y="40820"/>
                </a:lnTo>
                <a:lnTo>
                  <a:pt x="22837" y="40820"/>
                </a:lnTo>
                <a:cubicBezTo>
                  <a:pt x="22837" y="40820"/>
                  <a:pt x="24577" y="41507"/>
                  <a:pt x="26055" y="41507"/>
                </a:cubicBezTo>
                <a:cubicBezTo>
                  <a:pt x="26227" y="41507"/>
                  <a:pt x="26395" y="41497"/>
                  <a:pt x="26557" y="41477"/>
                </a:cubicBezTo>
                <a:lnTo>
                  <a:pt x="25065" y="40223"/>
                </a:lnTo>
                <a:lnTo>
                  <a:pt x="25065" y="40223"/>
                </a:lnTo>
                <a:cubicBezTo>
                  <a:pt x="25065" y="40224"/>
                  <a:pt x="25665" y="40451"/>
                  <a:pt x="26478" y="40451"/>
                </a:cubicBezTo>
                <a:cubicBezTo>
                  <a:pt x="26792" y="40451"/>
                  <a:pt x="27137" y="40417"/>
                  <a:pt x="27492" y="40323"/>
                </a:cubicBezTo>
                <a:cubicBezTo>
                  <a:pt x="27492" y="40323"/>
                  <a:pt x="23732" y="40124"/>
                  <a:pt x="20430" y="39090"/>
                </a:cubicBezTo>
                <a:cubicBezTo>
                  <a:pt x="20432" y="39088"/>
                  <a:pt x="20434" y="39087"/>
                  <a:pt x="20436" y="39085"/>
                </a:cubicBezTo>
                <a:lnTo>
                  <a:pt x="20436" y="39085"/>
                </a:lnTo>
                <a:cubicBezTo>
                  <a:pt x="20201" y="39008"/>
                  <a:pt x="19948" y="38948"/>
                  <a:pt x="19714" y="38851"/>
                </a:cubicBezTo>
                <a:cubicBezTo>
                  <a:pt x="20072" y="38234"/>
                  <a:pt x="20291" y="37657"/>
                  <a:pt x="20291" y="37657"/>
                </a:cubicBezTo>
                <a:lnTo>
                  <a:pt x="20448" y="39076"/>
                </a:lnTo>
                <a:lnTo>
                  <a:pt x="20448" y="39076"/>
                </a:lnTo>
                <a:cubicBezTo>
                  <a:pt x="21077" y="38609"/>
                  <a:pt x="21624" y="37438"/>
                  <a:pt x="21624" y="37438"/>
                </a:cubicBezTo>
                <a:lnTo>
                  <a:pt x="21922" y="38692"/>
                </a:lnTo>
                <a:cubicBezTo>
                  <a:pt x="22439" y="38393"/>
                  <a:pt x="22519" y="36881"/>
                  <a:pt x="22519" y="36881"/>
                </a:cubicBezTo>
                <a:lnTo>
                  <a:pt x="23792" y="37956"/>
                </a:lnTo>
                <a:cubicBezTo>
                  <a:pt x="24130" y="37558"/>
                  <a:pt x="23732" y="36464"/>
                  <a:pt x="23732" y="36464"/>
                </a:cubicBezTo>
                <a:lnTo>
                  <a:pt x="23732" y="36464"/>
                </a:lnTo>
                <a:cubicBezTo>
                  <a:pt x="24220" y="36573"/>
                  <a:pt x="24734" y="36608"/>
                  <a:pt x="25190" y="36608"/>
                </a:cubicBezTo>
                <a:cubicBezTo>
                  <a:pt x="25981" y="36608"/>
                  <a:pt x="26597" y="36504"/>
                  <a:pt x="26597" y="36504"/>
                </a:cubicBezTo>
                <a:lnTo>
                  <a:pt x="25383" y="35867"/>
                </a:lnTo>
                <a:lnTo>
                  <a:pt x="25383" y="35867"/>
                </a:lnTo>
                <a:cubicBezTo>
                  <a:pt x="25462" y="35872"/>
                  <a:pt x="25540" y="35875"/>
                  <a:pt x="25617" y="35875"/>
                </a:cubicBezTo>
                <a:cubicBezTo>
                  <a:pt x="26663" y="35875"/>
                  <a:pt x="27611" y="35409"/>
                  <a:pt x="27611" y="35409"/>
                </a:cubicBezTo>
                <a:lnTo>
                  <a:pt x="27611" y="35409"/>
                </a:lnTo>
                <a:cubicBezTo>
                  <a:pt x="27526" y="35417"/>
                  <a:pt x="27427" y="35421"/>
                  <a:pt x="27316" y="35421"/>
                </a:cubicBezTo>
                <a:cubicBezTo>
                  <a:pt x="25108" y="35421"/>
                  <a:pt x="18123" y="33972"/>
                  <a:pt x="15755" y="33480"/>
                </a:cubicBezTo>
                <a:cubicBezTo>
                  <a:pt x="15716" y="33181"/>
                  <a:pt x="15636" y="32903"/>
                  <a:pt x="15576" y="32624"/>
                </a:cubicBezTo>
                <a:lnTo>
                  <a:pt x="15576" y="32624"/>
                </a:lnTo>
                <a:cubicBezTo>
                  <a:pt x="16034" y="32823"/>
                  <a:pt x="16571" y="33002"/>
                  <a:pt x="16969" y="33062"/>
                </a:cubicBezTo>
                <a:lnTo>
                  <a:pt x="15974" y="31610"/>
                </a:lnTo>
                <a:lnTo>
                  <a:pt x="15974" y="31610"/>
                </a:lnTo>
                <a:cubicBezTo>
                  <a:pt x="15974" y="31610"/>
                  <a:pt x="17713" y="32609"/>
                  <a:pt x="19068" y="32609"/>
                </a:cubicBezTo>
                <a:cubicBezTo>
                  <a:pt x="19118" y="32609"/>
                  <a:pt x="19168" y="32607"/>
                  <a:pt x="19217" y="32605"/>
                </a:cubicBezTo>
                <a:lnTo>
                  <a:pt x="17963" y="31192"/>
                </a:lnTo>
                <a:lnTo>
                  <a:pt x="17963" y="31192"/>
                </a:lnTo>
                <a:cubicBezTo>
                  <a:pt x="17964" y="31192"/>
                  <a:pt x="18650" y="31563"/>
                  <a:pt x="19544" y="31563"/>
                </a:cubicBezTo>
                <a:cubicBezTo>
                  <a:pt x="19726" y="31563"/>
                  <a:pt x="19917" y="31547"/>
                  <a:pt x="20112" y="31510"/>
                </a:cubicBezTo>
                <a:cubicBezTo>
                  <a:pt x="20112" y="31510"/>
                  <a:pt x="17904" y="31331"/>
                  <a:pt x="14621" y="27850"/>
                </a:cubicBezTo>
                <a:cubicBezTo>
                  <a:pt x="14442" y="27413"/>
                  <a:pt x="13885" y="26060"/>
                  <a:pt x="13269" y="24548"/>
                </a:cubicBezTo>
                <a:lnTo>
                  <a:pt x="13269" y="24548"/>
                </a:lnTo>
                <a:cubicBezTo>
                  <a:pt x="13587" y="24966"/>
                  <a:pt x="13945" y="25344"/>
                  <a:pt x="14243" y="25403"/>
                </a:cubicBezTo>
                <a:lnTo>
                  <a:pt x="14442" y="23713"/>
                </a:lnTo>
                <a:cubicBezTo>
                  <a:pt x="14442" y="23713"/>
                  <a:pt x="15773" y="24756"/>
                  <a:pt x="16554" y="24756"/>
                </a:cubicBezTo>
                <a:cubicBezTo>
                  <a:pt x="16594" y="24756"/>
                  <a:pt x="16633" y="24753"/>
                  <a:pt x="16670" y="24747"/>
                </a:cubicBezTo>
                <a:lnTo>
                  <a:pt x="15775" y="23553"/>
                </a:lnTo>
                <a:lnTo>
                  <a:pt x="15775" y="23553"/>
                </a:lnTo>
                <a:cubicBezTo>
                  <a:pt x="15775" y="23553"/>
                  <a:pt x="17451" y="24151"/>
                  <a:pt x="18396" y="24151"/>
                </a:cubicBezTo>
                <a:cubicBezTo>
                  <a:pt x="18411" y="24151"/>
                  <a:pt x="18426" y="24150"/>
                  <a:pt x="18441" y="24150"/>
                </a:cubicBezTo>
                <a:lnTo>
                  <a:pt x="17227" y="22837"/>
                </a:lnTo>
                <a:lnTo>
                  <a:pt x="17227" y="22837"/>
                </a:lnTo>
                <a:cubicBezTo>
                  <a:pt x="17228" y="22837"/>
                  <a:pt x="18976" y="23543"/>
                  <a:pt x="20442" y="23543"/>
                </a:cubicBezTo>
                <a:cubicBezTo>
                  <a:pt x="20608" y="23543"/>
                  <a:pt x="20771" y="23534"/>
                  <a:pt x="20927" y="23514"/>
                </a:cubicBezTo>
                <a:lnTo>
                  <a:pt x="19435" y="22240"/>
                </a:lnTo>
                <a:lnTo>
                  <a:pt x="19435" y="22240"/>
                </a:lnTo>
                <a:cubicBezTo>
                  <a:pt x="19436" y="22241"/>
                  <a:pt x="20046" y="22468"/>
                  <a:pt x="20864" y="22468"/>
                </a:cubicBezTo>
                <a:cubicBezTo>
                  <a:pt x="21180" y="22468"/>
                  <a:pt x="21527" y="22434"/>
                  <a:pt x="21882" y="22340"/>
                </a:cubicBezTo>
                <a:cubicBezTo>
                  <a:pt x="21882" y="22340"/>
                  <a:pt x="13866" y="21922"/>
                  <a:pt x="10981" y="19137"/>
                </a:cubicBezTo>
                <a:cubicBezTo>
                  <a:pt x="10862" y="18879"/>
                  <a:pt x="10782" y="18680"/>
                  <a:pt x="10703" y="18540"/>
                </a:cubicBezTo>
                <a:cubicBezTo>
                  <a:pt x="10583" y="18282"/>
                  <a:pt x="10484" y="18043"/>
                  <a:pt x="10384" y="17784"/>
                </a:cubicBezTo>
                <a:lnTo>
                  <a:pt x="10384" y="17784"/>
                </a:lnTo>
                <a:cubicBezTo>
                  <a:pt x="10663" y="18003"/>
                  <a:pt x="10961" y="18182"/>
                  <a:pt x="11260" y="18262"/>
                </a:cubicBezTo>
                <a:lnTo>
                  <a:pt x="10683" y="17088"/>
                </a:lnTo>
                <a:lnTo>
                  <a:pt x="10683" y="17088"/>
                </a:lnTo>
                <a:lnTo>
                  <a:pt x="11657" y="18083"/>
                </a:lnTo>
                <a:cubicBezTo>
                  <a:pt x="11657" y="18083"/>
                  <a:pt x="11399" y="16690"/>
                  <a:pt x="11339" y="16352"/>
                </a:cubicBezTo>
                <a:lnTo>
                  <a:pt x="11339" y="16352"/>
                </a:lnTo>
                <a:cubicBezTo>
                  <a:pt x="11339" y="16353"/>
                  <a:pt x="11976" y="18043"/>
                  <a:pt x="12453" y="18162"/>
                </a:cubicBezTo>
                <a:lnTo>
                  <a:pt x="12612" y="16710"/>
                </a:lnTo>
                <a:cubicBezTo>
                  <a:pt x="12612" y="16710"/>
                  <a:pt x="13553" y="17766"/>
                  <a:pt x="14076" y="17766"/>
                </a:cubicBezTo>
                <a:cubicBezTo>
                  <a:pt x="14086" y="17766"/>
                  <a:pt x="14095" y="17765"/>
                  <a:pt x="14104" y="17765"/>
                </a:cubicBezTo>
                <a:lnTo>
                  <a:pt x="13547" y="16670"/>
                </a:lnTo>
                <a:lnTo>
                  <a:pt x="13547" y="16670"/>
                </a:lnTo>
                <a:cubicBezTo>
                  <a:pt x="13547" y="16671"/>
                  <a:pt x="14681" y="17307"/>
                  <a:pt x="15338" y="17367"/>
                </a:cubicBezTo>
                <a:lnTo>
                  <a:pt x="14542" y="16153"/>
                </a:lnTo>
                <a:lnTo>
                  <a:pt x="14542" y="16153"/>
                </a:lnTo>
                <a:cubicBezTo>
                  <a:pt x="14542" y="16153"/>
                  <a:pt x="15910" y="16970"/>
                  <a:pt x="16956" y="16970"/>
                </a:cubicBezTo>
                <a:cubicBezTo>
                  <a:pt x="16980" y="16970"/>
                  <a:pt x="17004" y="16970"/>
                  <a:pt x="17028" y="16969"/>
                </a:cubicBezTo>
                <a:lnTo>
                  <a:pt x="16054" y="15795"/>
                </a:lnTo>
                <a:lnTo>
                  <a:pt x="16054" y="15795"/>
                </a:lnTo>
                <a:cubicBezTo>
                  <a:pt x="16054" y="15795"/>
                  <a:pt x="16577" y="16104"/>
                  <a:pt x="17249" y="16104"/>
                </a:cubicBezTo>
                <a:cubicBezTo>
                  <a:pt x="17395" y="16104"/>
                  <a:pt x="17548" y="16089"/>
                  <a:pt x="17705" y="16054"/>
                </a:cubicBezTo>
                <a:cubicBezTo>
                  <a:pt x="17705" y="16054"/>
                  <a:pt x="14641" y="14084"/>
                  <a:pt x="12732" y="11638"/>
                </a:cubicBezTo>
                <a:lnTo>
                  <a:pt x="12175" y="10345"/>
                </a:lnTo>
                <a:lnTo>
                  <a:pt x="12175" y="10345"/>
                </a:lnTo>
                <a:cubicBezTo>
                  <a:pt x="12175" y="10345"/>
                  <a:pt x="13866" y="11876"/>
                  <a:pt x="15178" y="11936"/>
                </a:cubicBezTo>
                <a:lnTo>
                  <a:pt x="14144" y="10086"/>
                </a:lnTo>
                <a:lnTo>
                  <a:pt x="14144" y="10086"/>
                </a:lnTo>
                <a:cubicBezTo>
                  <a:pt x="14144" y="10086"/>
                  <a:pt x="14913" y="10735"/>
                  <a:pt x="15928" y="10735"/>
                </a:cubicBezTo>
                <a:cubicBezTo>
                  <a:pt x="16008" y="10735"/>
                  <a:pt x="16090" y="10731"/>
                  <a:pt x="16173" y="10723"/>
                </a:cubicBezTo>
                <a:cubicBezTo>
                  <a:pt x="16173" y="10723"/>
                  <a:pt x="10504" y="4974"/>
                  <a:pt x="984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360A61-CDEE-6E0F-2BA9-76EB2A36E40E}"/>
              </a:ext>
            </a:extLst>
          </p:cNvPr>
          <p:cNvSpPr txBox="1"/>
          <p:nvPr/>
        </p:nvSpPr>
        <p:spPr>
          <a:xfrm>
            <a:off x="608436" y="3321591"/>
            <a:ext cx="4601980" cy="1524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u="sng" dirty="0"/>
              <a:t>Advantages</a:t>
            </a:r>
            <a:r>
              <a:rPr lang="en-US" sz="1600" dirty="0"/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Faster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More accurate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Better at handling messy data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91A0D71-172B-D337-C621-C7EBB7AD8736}"/>
              </a:ext>
            </a:extLst>
          </p:cNvPr>
          <p:cNvGrpSpPr/>
          <p:nvPr/>
        </p:nvGrpSpPr>
        <p:grpSpPr>
          <a:xfrm>
            <a:off x="-93518" y="239184"/>
            <a:ext cx="7123904" cy="470518"/>
            <a:chOff x="-93518" y="239184"/>
            <a:chExt cx="7123904" cy="47051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765C9D0-ACFC-ED3D-F529-AA60DE96B458}"/>
                </a:ext>
              </a:extLst>
            </p:cNvPr>
            <p:cNvSpPr/>
            <p:nvPr/>
          </p:nvSpPr>
          <p:spPr>
            <a:xfrm>
              <a:off x="-93518" y="239184"/>
              <a:ext cx="7123904" cy="470518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C6EE52D-634C-5219-F2EF-64E67DD974BD}"/>
                </a:ext>
              </a:extLst>
            </p:cNvPr>
            <p:cNvSpPr txBox="1"/>
            <p:nvPr/>
          </p:nvSpPr>
          <p:spPr>
            <a:xfrm>
              <a:off x="150103" y="248037"/>
              <a:ext cx="21672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solidFill>
                    <a:schemeClr val="bg1"/>
                  </a:solidFill>
                  <a:latin typeface="Century Gothic" panose="020B0502020202020204" pitchFamily="34" charset="0"/>
                  <a:ea typeface="Ayuthaya" pitchFamily="2" charset="-34"/>
                  <a:cs typeface="Ayuthaya" pitchFamily="2" charset="-34"/>
                </a:rPr>
                <a:t>THE MODEL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779F918-F044-011B-4BFB-5C7C33C96C39}"/>
              </a:ext>
            </a:extLst>
          </p:cNvPr>
          <p:cNvGrpSpPr/>
          <p:nvPr/>
        </p:nvGrpSpPr>
        <p:grpSpPr>
          <a:xfrm>
            <a:off x="608436" y="2051488"/>
            <a:ext cx="6421950" cy="1040524"/>
            <a:chOff x="608436" y="2051488"/>
            <a:chExt cx="6421950" cy="1040524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09DF69B3-14C7-E6D4-797F-166A5180A14B}"/>
                </a:ext>
              </a:extLst>
            </p:cNvPr>
            <p:cNvSpPr/>
            <p:nvPr/>
          </p:nvSpPr>
          <p:spPr>
            <a:xfrm>
              <a:off x="608436" y="2051488"/>
              <a:ext cx="6421950" cy="104052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06A52C-B5A7-E43F-7C6E-AC1C8C64273B}"/>
                </a:ext>
              </a:extLst>
            </p:cNvPr>
            <p:cNvSpPr txBox="1"/>
            <p:nvPr/>
          </p:nvSpPr>
          <p:spPr>
            <a:xfrm>
              <a:off x="776666" y="2137123"/>
              <a:ext cx="6085489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XGBoost</a:t>
              </a:r>
              <a:r>
                <a:rPr lang="en-US" sz="1600" dirty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 is </a:t>
              </a:r>
              <a:r>
                <a:rPr lang="en-GB" sz="1600" dirty="0">
                  <a:solidFill>
                    <a:schemeClr val="tx1">
                      <a:lumMod val="90000"/>
                      <a:lumOff val="10000"/>
                    </a:schemeClr>
                  </a:solidFill>
                </a:rPr>
                <a:t>a decision-tree model that builds many simple trees one after another, each one correcting the errors of the previous ones.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3916315"/>
      </p:ext>
    </p:extLst>
  </p:cSld>
  <p:clrMapOvr>
    <a:masterClrMapping/>
  </p:clrMapOvr>
</p:sld>
</file>

<file path=ppt/theme/theme1.xml><?xml version="1.0" encoding="utf-8"?>
<a:theme xmlns:a="http://schemas.openxmlformats.org/drawingml/2006/main" name="Forests &amp; Jungles: Consequences of Deforestation by Slidesgo">
  <a:themeElements>
    <a:clrScheme name="Simple Light">
      <a:dk1>
        <a:srgbClr val="27211E"/>
      </a:dk1>
      <a:lt1>
        <a:srgbClr val="F2E2DF"/>
      </a:lt1>
      <a:dk2>
        <a:srgbClr val="F4CA79"/>
      </a:dk2>
      <a:lt2>
        <a:srgbClr val="F5B073"/>
      </a:lt2>
      <a:accent1>
        <a:srgbClr val="FF7966"/>
      </a:accent1>
      <a:accent2>
        <a:srgbClr val="51613C"/>
      </a:accent2>
      <a:accent3>
        <a:srgbClr val="C6B2A9"/>
      </a:accent3>
      <a:accent4>
        <a:srgbClr val="A98E82"/>
      </a:accent4>
      <a:accent5>
        <a:srgbClr val="9E7765"/>
      </a:accent5>
      <a:accent6>
        <a:srgbClr val="38271F"/>
      </a:accent6>
      <a:hlink>
        <a:srgbClr val="2721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684</Words>
  <Application>Microsoft Macintosh PowerPoint</Application>
  <PresentationFormat>On-screen Show (16:9)</PresentationFormat>
  <Paragraphs>144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Anaheim</vt:lpstr>
      <vt:lpstr>Century Gothic</vt:lpstr>
      <vt:lpstr>Epilogue</vt:lpstr>
      <vt:lpstr>Avenir Next LT Pro</vt:lpstr>
      <vt:lpstr>Aptos Display</vt:lpstr>
      <vt:lpstr>DM Sans</vt:lpstr>
      <vt:lpstr>Courier New</vt:lpstr>
      <vt:lpstr>Avenir Next LT Pro Light</vt:lpstr>
      <vt:lpstr>Avenir Next Condensed</vt:lpstr>
      <vt:lpstr>Aptos</vt:lpstr>
      <vt:lpstr>Arial</vt:lpstr>
      <vt:lpstr>Avenir Next LT Pro Demi</vt:lpstr>
      <vt:lpstr>Forests &amp; Jungles: Consequences of Deforestation by Slidesgo</vt:lpstr>
      <vt:lpstr>Office Theme</vt:lpstr>
      <vt:lpstr>PowerPoint Presentation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58%</vt:lpstr>
      <vt:lpstr>PowerPoint Presentation</vt:lpstr>
      <vt:lpstr>Future Proofing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Tina Salihu</cp:lastModifiedBy>
  <cp:revision>6</cp:revision>
  <dcterms:modified xsi:type="dcterms:W3CDTF">2026-01-15T15:26:32Z</dcterms:modified>
</cp:coreProperties>
</file>